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0"/>
  </p:notesMasterIdLst>
  <p:handoutMasterIdLst>
    <p:handoutMasterId r:id="rId31"/>
  </p:handoutMasterIdLst>
  <p:sldIdLst>
    <p:sldId id="272" r:id="rId5"/>
    <p:sldId id="273" r:id="rId6"/>
    <p:sldId id="283" r:id="rId7"/>
    <p:sldId id="285" r:id="rId8"/>
    <p:sldId id="269" r:id="rId9"/>
    <p:sldId id="284" r:id="rId10"/>
    <p:sldId id="307" r:id="rId11"/>
    <p:sldId id="306" r:id="rId12"/>
    <p:sldId id="286" r:id="rId13"/>
    <p:sldId id="287" r:id="rId14"/>
    <p:sldId id="289" r:id="rId15"/>
    <p:sldId id="290" r:id="rId16"/>
    <p:sldId id="291" r:id="rId17"/>
    <p:sldId id="294" r:id="rId18"/>
    <p:sldId id="295" r:id="rId19"/>
    <p:sldId id="293" r:id="rId20"/>
    <p:sldId id="297" r:id="rId21"/>
    <p:sldId id="298" r:id="rId22"/>
    <p:sldId id="299" r:id="rId23"/>
    <p:sldId id="302" r:id="rId24"/>
    <p:sldId id="304" r:id="rId25"/>
    <p:sldId id="271" r:id="rId26"/>
    <p:sldId id="308" r:id="rId27"/>
    <p:sldId id="311" r:id="rId28"/>
    <p:sldId id="310" r:id="rId29"/>
  </p:sldIdLst>
  <p:sldSz cx="12192000" cy="6858000"/>
  <p:notesSz cx="7023100" cy="9309100"/>
  <p:defaultTextStyle>
    <a:defPPr rtl="0">
      <a:defRPr lang="tr-t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D0D6"/>
    <a:srgbClr val="6AAAAE"/>
    <a:srgbClr val="4FA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5274" autoAdjust="0"/>
  </p:normalViewPr>
  <p:slideViewPr>
    <p:cSldViewPr snapToGrid="0">
      <p:cViewPr varScale="1">
        <p:scale>
          <a:sx n="86" d="100"/>
          <a:sy n="86" d="100"/>
        </p:scale>
        <p:origin x="422"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48"/>
    </p:cViewPr>
  </p:sorterViewPr>
  <p:notesViewPr>
    <p:cSldViewPr snapToGrid="0">
      <p:cViewPr varScale="1">
        <p:scale>
          <a:sx n="51" d="100"/>
          <a:sy n="51" d="100"/>
        </p:scale>
        <p:origin x="2668"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er Çağlar YILMAZ" userId="6397b7a9-74b5-4eee-bebe-37a8560c92a3" providerId="ADAL" clId="{9660ECE7-A6BE-4EEB-B6AA-78C92C449BFA}"/>
    <pc:docChg chg="undo custSel addSld delSld modSld">
      <pc:chgData name="Eser Çağlar YILMAZ" userId="6397b7a9-74b5-4eee-bebe-37a8560c92a3" providerId="ADAL" clId="{9660ECE7-A6BE-4EEB-B6AA-78C92C449BFA}" dt="2021-04-07T14:58:19.456" v="971"/>
      <pc:docMkLst>
        <pc:docMk/>
      </pc:docMkLst>
      <pc:sldChg chg="modSp mod">
        <pc:chgData name="Eser Çağlar YILMAZ" userId="6397b7a9-74b5-4eee-bebe-37a8560c92a3" providerId="ADAL" clId="{9660ECE7-A6BE-4EEB-B6AA-78C92C449BFA}" dt="2021-04-07T12:29:24.390" v="85" actId="27636"/>
        <pc:sldMkLst>
          <pc:docMk/>
          <pc:sldMk cId="440123766" sldId="284"/>
        </pc:sldMkLst>
        <pc:spChg chg="mod">
          <ac:chgData name="Eser Çağlar YILMAZ" userId="6397b7a9-74b5-4eee-bebe-37a8560c92a3" providerId="ADAL" clId="{9660ECE7-A6BE-4EEB-B6AA-78C92C449BFA}" dt="2021-04-07T12:29:24.390" v="85" actId="27636"/>
          <ac:spMkLst>
            <pc:docMk/>
            <pc:sldMk cId="440123766" sldId="284"/>
            <ac:spMk id="3" creationId="{00000000-0000-0000-0000-000000000000}"/>
          </ac:spMkLst>
        </pc:spChg>
      </pc:sldChg>
      <pc:sldChg chg="modSp mod">
        <pc:chgData name="Eser Çağlar YILMAZ" userId="6397b7a9-74b5-4eee-bebe-37a8560c92a3" providerId="ADAL" clId="{9660ECE7-A6BE-4EEB-B6AA-78C92C449BFA}" dt="2021-04-07T11:56:49.102" v="35" actId="20577"/>
        <pc:sldMkLst>
          <pc:docMk/>
          <pc:sldMk cId="4139160990" sldId="307"/>
        </pc:sldMkLst>
        <pc:spChg chg="mod">
          <ac:chgData name="Eser Çağlar YILMAZ" userId="6397b7a9-74b5-4eee-bebe-37a8560c92a3" providerId="ADAL" clId="{9660ECE7-A6BE-4EEB-B6AA-78C92C449BFA}" dt="2021-04-07T11:56:49.102" v="35" actId="20577"/>
          <ac:spMkLst>
            <pc:docMk/>
            <pc:sldMk cId="4139160990" sldId="307"/>
            <ac:spMk id="3" creationId="{EBD653B7-D2AE-44EC-95BB-A5F2DD810D74}"/>
          </ac:spMkLst>
        </pc:spChg>
      </pc:sldChg>
      <pc:sldChg chg="addSp delSp modSp new mod">
        <pc:chgData name="Eser Çağlar YILMAZ" userId="6397b7a9-74b5-4eee-bebe-37a8560c92a3" providerId="ADAL" clId="{9660ECE7-A6BE-4EEB-B6AA-78C92C449BFA}" dt="2021-04-07T14:52:28.473" v="832" actId="403"/>
        <pc:sldMkLst>
          <pc:docMk/>
          <pc:sldMk cId="1643722230" sldId="308"/>
        </pc:sldMkLst>
        <pc:spChg chg="mod">
          <ac:chgData name="Eser Çağlar YILMAZ" userId="6397b7a9-74b5-4eee-bebe-37a8560c92a3" providerId="ADAL" clId="{9660ECE7-A6BE-4EEB-B6AA-78C92C449BFA}" dt="2021-04-07T14:23:51.942" v="302" actId="113"/>
          <ac:spMkLst>
            <pc:docMk/>
            <pc:sldMk cId="1643722230" sldId="308"/>
            <ac:spMk id="2" creationId="{E3728D9B-CF30-4D73-A275-8FCC8B6FD080}"/>
          </ac:spMkLst>
        </pc:spChg>
        <pc:spChg chg="del">
          <ac:chgData name="Eser Çağlar YILMAZ" userId="6397b7a9-74b5-4eee-bebe-37a8560c92a3" providerId="ADAL" clId="{9660ECE7-A6BE-4EEB-B6AA-78C92C449BFA}" dt="2021-04-07T14:17:22.743" v="133" actId="3680"/>
          <ac:spMkLst>
            <pc:docMk/>
            <pc:sldMk cId="1643722230" sldId="308"/>
            <ac:spMk id="3" creationId="{90E19E12-E3ED-46C9-B13D-BAC08489D2B7}"/>
          </ac:spMkLst>
        </pc:spChg>
        <pc:graphicFrameChg chg="add mod ord modGraphic">
          <ac:chgData name="Eser Çağlar YILMAZ" userId="6397b7a9-74b5-4eee-bebe-37a8560c92a3" providerId="ADAL" clId="{9660ECE7-A6BE-4EEB-B6AA-78C92C449BFA}" dt="2021-04-07T14:52:28.473" v="832" actId="403"/>
          <ac:graphicFrameMkLst>
            <pc:docMk/>
            <pc:sldMk cId="1643722230" sldId="308"/>
            <ac:graphicFrameMk id="6" creationId="{E65DD36B-5E64-4804-BFF8-0C7545BE594D}"/>
          </ac:graphicFrameMkLst>
        </pc:graphicFrameChg>
      </pc:sldChg>
      <pc:sldChg chg="addSp delSp modSp add del mod">
        <pc:chgData name="Eser Çağlar YILMAZ" userId="6397b7a9-74b5-4eee-bebe-37a8560c92a3" providerId="ADAL" clId="{9660ECE7-A6BE-4EEB-B6AA-78C92C449BFA}" dt="2021-04-07T14:53:10.356" v="844" actId="2696"/>
        <pc:sldMkLst>
          <pc:docMk/>
          <pc:sldMk cId="3512307695" sldId="309"/>
        </pc:sldMkLst>
        <pc:spChg chg="mod">
          <ac:chgData name="Eser Çağlar YILMAZ" userId="6397b7a9-74b5-4eee-bebe-37a8560c92a3" providerId="ADAL" clId="{9660ECE7-A6BE-4EEB-B6AA-78C92C449BFA}" dt="2021-04-07T14:23:46.389" v="300"/>
          <ac:spMkLst>
            <pc:docMk/>
            <pc:sldMk cId="3512307695" sldId="309"/>
            <ac:spMk id="2" creationId="{E3728D9B-CF30-4D73-A275-8FCC8B6FD080}"/>
          </ac:spMkLst>
        </pc:spChg>
        <pc:spChg chg="add mod">
          <ac:chgData name="Eser Çağlar YILMAZ" userId="6397b7a9-74b5-4eee-bebe-37a8560c92a3" providerId="ADAL" clId="{9660ECE7-A6BE-4EEB-B6AA-78C92C449BFA}" dt="2021-04-07T14:23:33.980" v="288" actId="478"/>
          <ac:spMkLst>
            <pc:docMk/>
            <pc:sldMk cId="3512307695" sldId="309"/>
            <ac:spMk id="7" creationId="{A4ABCA10-41D0-4C7F-A6E4-202850C3D453}"/>
          </ac:spMkLst>
        </pc:spChg>
        <pc:graphicFrameChg chg="del">
          <ac:chgData name="Eser Çağlar YILMAZ" userId="6397b7a9-74b5-4eee-bebe-37a8560c92a3" providerId="ADAL" clId="{9660ECE7-A6BE-4EEB-B6AA-78C92C449BFA}" dt="2021-04-07T14:23:33.980" v="288" actId="478"/>
          <ac:graphicFrameMkLst>
            <pc:docMk/>
            <pc:sldMk cId="3512307695" sldId="309"/>
            <ac:graphicFrameMk id="6" creationId="{E65DD36B-5E64-4804-BFF8-0C7545BE594D}"/>
          </ac:graphicFrameMkLst>
        </pc:graphicFrameChg>
      </pc:sldChg>
      <pc:sldChg chg="addSp delSp modSp new mod">
        <pc:chgData name="Eser Çağlar YILMAZ" userId="6397b7a9-74b5-4eee-bebe-37a8560c92a3" providerId="ADAL" clId="{9660ECE7-A6BE-4EEB-B6AA-78C92C449BFA}" dt="2021-04-07T14:58:19.456" v="971"/>
        <pc:sldMkLst>
          <pc:docMk/>
          <pc:sldMk cId="3498334976" sldId="310"/>
        </pc:sldMkLst>
        <pc:spChg chg="mod">
          <ac:chgData name="Eser Çağlar YILMAZ" userId="6397b7a9-74b5-4eee-bebe-37a8560c92a3" providerId="ADAL" clId="{9660ECE7-A6BE-4EEB-B6AA-78C92C449BFA}" dt="2021-04-07T14:34:25.702" v="377" actId="20577"/>
          <ac:spMkLst>
            <pc:docMk/>
            <pc:sldMk cId="3498334976" sldId="310"/>
            <ac:spMk id="2" creationId="{B4D938BC-A129-402A-B873-4AF1D4230B1B}"/>
          </ac:spMkLst>
        </pc:spChg>
        <pc:spChg chg="add del mod">
          <ac:chgData name="Eser Çağlar YILMAZ" userId="6397b7a9-74b5-4eee-bebe-37a8560c92a3" providerId="ADAL" clId="{9660ECE7-A6BE-4EEB-B6AA-78C92C449BFA}" dt="2021-04-07T14:39:33.235" v="689" actId="3680"/>
          <ac:spMkLst>
            <pc:docMk/>
            <pc:sldMk cId="3498334976" sldId="310"/>
            <ac:spMk id="3" creationId="{FA97C5D0-7B92-4AEB-9BE2-A29EED175600}"/>
          </ac:spMkLst>
        </pc:spChg>
        <pc:graphicFrameChg chg="add del mod ord modGraphic">
          <ac:chgData name="Eser Çağlar YILMAZ" userId="6397b7a9-74b5-4eee-bebe-37a8560c92a3" providerId="ADAL" clId="{9660ECE7-A6BE-4EEB-B6AA-78C92C449BFA}" dt="2021-04-07T14:37:10.613" v="650" actId="3680"/>
          <ac:graphicFrameMkLst>
            <pc:docMk/>
            <pc:sldMk cId="3498334976" sldId="310"/>
            <ac:graphicFrameMk id="6" creationId="{A94FAEF5-E88C-4E17-AB54-B4ECD0AFE05D}"/>
          </ac:graphicFrameMkLst>
        </pc:graphicFrameChg>
        <pc:graphicFrameChg chg="add mod ord modGraphic">
          <ac:chgData name="Eser Çağlar YILMAZ" userId="6397b7a9-74b5-4eee-bebe-37a8560c92a3" providerId="ADAL" clId="{9660ECE7-A6BE-4EEB-B6AA-78C92C449BFA}" dt="2021-04-07T14:58:19.456" v="971"/>
          <ac:graphicFrameMkLst>
            <pc:docMk/>
            <pc:sldMk cId="3498334976" sldId="310"/>
            <ac:graphicFrameMk id="7" creationId="{5C73A565-BEFF-4DAC-8F04-C48F7BBF187E}"/>
          </ac:graphicFrameMkLst>
        </pc:graphicFrameChg>
      </pc:sldChg>
      <pc:sldChg chg="modSp add mod">
        <pc:chgData name="Eser Çağlar YILMAZ" userId="6397b7a9-74b5-4eee-bebe-37a8560c92a3" providerId="ADAL" clId="{9660ECE7-A6BE-4EEB-B6AA-78C92C449BFA}" dt="2021-04-07T14:56:00.025" v="925" actId="1076"/>
        <pc:sldMkLst>
          <pc:docMk/>
          <pc:sldMk cId="3867092050" sldId="311"/>
        </pc:sldMkLst>
        <pc:spChg chg="mod">
          <ac:chgData name="Eser Çağlar YILMAZ" userId="6397b7a9-74b5-4eee-bebe-37a8560c92a3" providerId="ADAL" clId="{9660ECE7-A6BE-4EEB-B6AA-78C92C449BFA}" dt="2021-04-07T14:53:03.431" v="843" actId="20577"/>
          <ac:spMkLst>
            <pc:docMk/>
            <pc:sldMk cId="3867092050" sldId="311"/>
            <ac:spMk id="2" creationId="{E3728D9B-CF30-4D73-A275-8FCC8B6FD080}"/>
          </ac:spMkLst>
        </pc:spChg>
        <pc:graphicFrameChg chg="mod modGraphic">
          <ac:chgData name="Eser Çağlar YILMAZ" userId="6397b7a9-74b5-4eee-bebe-37a8560c92a3" providerId="ADAL" clId="{9660ECE7-A6BE-4EEB-B6AA-78C92C449BFA}" dt="2021-04-07T14:56:00.025" v="925" actId="1076"/>
          <ac:graphicFrameMkLst>
            <pc:docMk/>
            <pc:sldMk cId="3867092050" sldId="311"/>
            <ac:graphicFrameMk id="6" creationId="{E65DD36B-5E64-4804-BFF8-0C7545BE594D}"/>
          </ac:graphicFrameMkLst>
        </pc:graphicFrameChg>
      </pc:sldChg>
    </pc:docChg>
  </pc:docChgLst>
  <pc:docChgLst>
    <pc:chgData name="Eser Çağlar YILMAZ" userId="6397b7a9-74b5-4eee-bebe-37a8560c92a3" providerId="ADAL" clId="{A435BA92-7326-41FD-9E00-07C204434E13}"/>
    <pc:docChg chg="delSld">
      <pc:chgData name="Eser Çağlar YILMAZ" userId="6397b7a9-74b5-4eee-bebe-37a8560c92a3" providerId="ADAL" clId="{A435BA92-7326-41FD-9E00-07C204434E13}" dt="2021-04-09T08:44:19.055" v="0" actId="2696"/>
      <pc:docMkLst>
        <pc:docMk/>
      </pc:docMkLst>
      <pc:sldChg chg="del">
        <pc:chgData name="Eser Çağlar YILMAZ" userId="6397b7a9-74b5-4eee-bebe-37a8560c92a3" providerId="ADAL" clId="{A435BA92-7326-41FD-9E00-07C204434E13}" dt="2021-04-09T08:44:19.055" v="0" actId="2696"/>
        <pc:sldMkLst>
          <pc:docMk/>
          <pc:sldMk cId="937112042" sldId="30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en-US"/>
          </a:p>
        </p:txBody>
      </p:sp>
      <p:sp>
        <p:nvSpPr>
          <p:cNvPr id="3" name="Tarih Yer Tutucusu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pPr rtl="0"/>
            <a:r>
              <a:rPr lang="en-US"/>
              <a:t>01.02.2017</a:t>
            </a:r>
          </a:p>
        </p:txBody>
      </p:sp>
      <p:sp>
        <p:nvSpPr>
          <p:cNvPr id="4" name="Alt Bilgi Yer Tutucusu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pPr rtl="0"/>
            <a:endParaRPr lang="en-US"/>
          </a:p>
        </p:txBody>
      </p:sp>
      <p:sp>
        <p:nvSpPr>
          <p:cNvPr id="3" name="Tarih Yer Tutucusu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pPr rtl="0"/>
            <a:r>
              <a:rPr lang="en-US"/>
              <a:t>01.02.2017</a:t>
            </a:r>
            <a:endParaRPr lang="en-US" dirty="0"/>
          </a:p>
        </p:txBody>
      </p:sp>
      <p:sp>
        <p:nvSpPr>
          <p:cNvPr id="4" name="Slayt Görüntüsü Yer Tutucusu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pPr rtl="0"/>
            <a:endParaRPr lang="en-US"/>
          </a:p>
        </p:txBody>
      </p:sp>
      <p:sp>
        <p:nvSpPr>
          <p:cNvPr id="5" name="Notlar Yer Tutucusu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p>
        </p:txBody>
      </p:sp>
      <p:sp>
        <p:nvSpPr>
          <p:cNvPr id="6" name="Alt Bilgi Yer Tutucusu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pPr rtl="0"/>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154955" y="1447800"/>
            <a:ext cx="8825658" cy="3329581"/>
          </a:xfrm>
        </p:spPr>
        <p:txBody>
          <a:bodyPr rtlCol="0" anchor="b"/>
          <a:lstStyle>
            <a:lvl1pPr>
              <a:defRPr sz="7200"/>
            </a:lvl1pPr>
          </a:lstStyle>
          <a:p>
            <a:pPr rtl="0"/>
            <a:r>
              <a:rPr lang="tr" dirty="0"/>
              <a:t>Asıl başlık stilini düzenlemek için tıklayın</a:t>
            </a:r>
          </a:p>
        </p:txBody>
      </p:sp>
      <p:sp>
        <p:nvSpPr>
          <p:cNvPr id="3" name="Alt Başlık 2"/>
          <p:cNvSpPr>
            <a:spLocks noGrp="1"/>
          </p:cNvSpPr>
          <p:nvPr>
            <p:ph type="subTitle" idx="1"/>
          </p:nvPr>
        </p:nvSpPr>
        <p:spPr>
          <a:xfrm>
            <a:off x="1154955" y="4777380"/>
            <a:ext cx="8825658" cy="861420"/>
          </a:xfrm>
        </p:spPr>
        <p:txBody>
          <a:bodyPr rtlCol="0"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tr"/>
              <a:t>Asıl alt başlık stilini düzenlemek için tıklatın</a:t>
            </a:r>
          </a:p>
        </p:txBody>
      </p:sp>
      <p:sp>
        <p:nvSpPr>
          <p:cNvPr id="9" name="Slayt Numarası Yer Tutucusu 5">
            <a:extLst>
              <a:ext uri="{FF2B5EF4-FFF2-40B4-BE49-F238E27FC236}">
                <a16:creationId xmlns:a16="http://schemas.microsoft.com/office/drawing/2014/main" id="{74DCB6E9-2220-49B9-BD8D-84A2F8D5544B}"/>
              </a:ext>
            </a:extLst>
          </p:cNvPr>
          <p:cNvSpPr>
            <a:spLocks noGrp="1"/>
          </p:cNvSpPr>
          <p:nvPr>
            <p:ph type="sldNum" sz="quarter" idx="12"/>
          </p:nvPr>
        </p:nvSpPr>
        <p:spPr>
          <a:xfrm>
            <a:off x="10352540" y="5316123"/>
            <a:ext cx="838199" cy="767687"/>
          </a:xfrm>
          <a:prstGeom prst="rect">
            <a:avLst/>
          </a:prstGeom>
        </p:spPr>
        <p:txBody>
          <a:bodyPr rtlCol="0"/>
          <a:lstStyle/>
          <a:p>
            <a:pPr rtl="0"/>
            <a:fld id="{D57F1E4F-1CFF-5643-939E-02111984F565}" type="slidenum">
              <a:rPr lang="en-US" smtClean="0"/>
              <a:t>‹#›</a:t>
            </a:fld>
            <a:endParaRPr lang="en-US"/>
          </a:p>
        </p:txBody>
      </p:sp>
      <p:sp>
        <p:nvSpPr>
          <p:cNvPr id="10" name="Alt Bilgi Yer Tutucusu 4">
            <a:extLst>
              <a:ext uri="{FF2B5EF4-FFF2-40B4-BE49-F238E27FC236}">
                <a16:creationId xmlns:a16="http://schemas.microsoft.com/office/drawing/2014/main" id="{F23660D5-029E-4418-928B-3455D8A68252}"/>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Yazılı Panoramik Resim">
    <p:spTree>
      <p:nvGrpSpPr>
        <p:cNvPr id="1" name=""/>
        <p:cNvGrpSpPr/>
        <p:nvPr/>
      </p:nvGrpSpPr>
      <p:grpSpPr>
        <a:xfrm>
          <a:off x="0" y="0"/>
          <a:ext cx="0" cy="0"/>
          <a:chOff x="0" y="0"/>
          <a:chExt cx="0" cy="0"/>
        </a:xfrm>
      </p:grpSpPr>
      <p:sp>
        <p:nvSpPr>
          <p:cNvPr id="2" name="Başlık 1"/>
          <p:cNvSpPr>
            <a:spLocks noGrp="1"/>
          </p:cNvSpPr>
          <p:nvPr>
            <p:ph type="title"/>
          </p:nvPr>
        </p:nvSpPr>
        <p:spPr>
          <a:xfrm>
            <a:off x="1154956" y="4800587"/>
            <a:ext cx="8825657" cy="566738"/>
          </a:xfrm>
        </p:spPr>
        <p:txBody>
          <a:bodyPr rtlCol="0" anchor="b">
            <a:normAutofit/>
          </a:bodyPr>
          <a:lstStyle>
            <a:lvl1pPr algn="l">
              <a:defRPr sz="2400" b="0"/>
            </a:lvl1pPr>
          </a:lstStyle>
          <a:p>
            <a:pPr rtl="0"/>
            <a:r>
              <a:rPr lang="tr"/>
              <a:t>Asıl başlık stilini düzenlemek için tıklayın</a:t>
            </a:r>
          </a:p>
        </p:txBody>
      </p:sp>
      <p:sp>
        <p:nvSpPr>
          <p:cNvPr id="3" name="Resim Yer Tutucusu 2" title="Resim eklemek için boş yer tutucu. Yer tutucuya tıklayın ve eklemek istediğiniz resmi seçin"/>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
              <a:t>Resim eklemek için simgeye tıklayın</a:t>
            </a:r>
          </a:p>
        </p:txBody>
      </p:sp>
      <p:sp>
        <p:nvSpPr>
          <p:cNvPr id="4" name="Metin Yer Tutucusu 3"/>
          <p:cNvSpPr>
            <a:spLocks noGrp="1"/>
          </p:cNvSpPr>
          <p:nvPr>
            <p:ph type="body" sz="half" idx="2"/>
          </p:nvPr>
        </p:nvSpPr>
        <p:spPr>
          <a:xfrm>
            <a:off x="1154956" y="5367325"/>
            <a:ext cx="8825656"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7" name="Slayt Numarası Yer Tutucusu 6"/>
          <p:cNvSpPr>
            <a:spLocks noGrp="1"/>
          </p:cNvSpPr>
          <p:nvPr>
            <p:ph type="sldNum" sz="quarter" idx="12"/>
          </p:nvPr>
        </p:nvSpPr>
        <p:spPr>
          <a:xfrm>
            <a:off x="10352540" y="5316135"/>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33F3A6DC-8FDD-428A-A46C-17B73E4DAC3F}"/>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1447800"/>
            <a:ext cx="8825659" cy="1981200"/>
          </a:xfrm>
        </p:spPr>
        <p:txBody>
          <a:bodyPr rtlCol="0"/>
          <a:lstStyle>
            <a:lvl1pPr>
              <a:defRPr sz="4800"/>
            </a:lvl1pPr>
          </a:lstStyle>
          <a:p>
            <a:pPr rtl="0"/>
            <a:r>
              <a:rPr lang="tr"/>
              <a:t>Asıl başlık stilini düzenlemek için tıklayın</a:t>
            </a:r>
          </a:p>
        </p:txBody>
      </p:sp>
      <p:sp>
        <p:nvSpPr>
          <p:cNvPr id="8" name="Metin Yer Tutucusu 3"/>
          <p:cNvSpPr>
            <a:spLocks noGrp="1"/>
          </p:cNvSpPr>
          <p:nvPr>
            <p:ph type="body" sz="half" idx="2"/>
          </p:nvPr>
        </p:nvSpPr>
        <p:spPr>
          <a:xfrm>
            <a:off x="1154954" y="3657600"/>
            <a:ext cx="8825659" cy="23622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32"/>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D8025165-6FF4-4F68-86B6-FADB2F1E79CC}"/>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Başlık 1"/>
          <p:cNvSpPr>
            <a:spLocks noGrp="1"/>
          </p:cNvSpPr>
          <p:nvPr>
            <p:ph type="title"/>
          </p:nvPr>
        </p:nvSpPr>
        <p:spPr>
          <a:xfrm>
            <a:off x="1574801" y="1447800"/>
            <a:ext cx="7999315" cy="2323374"/>
          </a:xfrm>
        </p:spPr>
        <p:txBody>
          <a:bodyPr rtlCol="0"/>
          <a:lstStyle>
            <a:lvl1pPr>
              <a:defRPr sz="4800"/>
            </a:lvl1pPr>
          </a:lstStyle>
          <a:p>
            <a:pPr rtl="0"/>
            <a:r>
              <a:rPr lang="tr"/>
              <a:t>Asıl başlık stilini düzenlemek için tıklayın</a:t>
            </a:r>
            <a:endParaRPr lang="en-US" dirty="0"/>
          </a:p>
        </p:txBody>
      </p:sp>
      <p:sp>
        <p:nvSpPr>
          <p:cNvPr id="11" name="Metin Yer Tutucusu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rtl="0">
              <a:buNone/>
            </a:pPr>
            <a:r>
              <a:rPr lang="tr"/>
              <a:t>Asıl metin stillerini düzenlemek için tıklayın</a:t>
            </a:r>
          </a:p>
        </p:txBody>
      </p:sp>
      <p:sp>
        <p:nvSpPr>
          <p:cNvPr id="10" name="Metin Yer Tutucusu 3"/>
          <p:cNvSpPr>
            <a:spLocks noGrp="1"/>
          </p:cNvSpPr>
          <p:nvPr>
            <p:ph type="body" sz="half" idx="2"/>
          </p:nvPr>
        </p:nvSpPr>
        <p:spPr>
          <a:xfrm>
            <a:off x="1154954" y="4350657"/>
            <a:ext cx="8825659" cy="1676400"/>
          </a:xfrm>
        </p:spPr>
        <p:txBody>
          <a:bodyPr rtlCol="0"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32"/>
            <a:ext cx="838199" cy="767687"/>
          </a:xfrm>
          <a:prstGeom prst="rect">
            <a:avLst/>
          </a:prstGeom>
        </p:spPr>
        <p:txBody>
          <a:bodyPr rtlCol="0"/>
          <a:lstStyle/>
          <a:p>
            <a:pPr rtl="0"/>
            <a:fld id="{D57F1E4F-1CFF-5643-939E-02111984F565}" type="slidenum">
              <a:rPr lang="en-US" smtClean="0"/>
              <a:t>‹#›</a:t>
            </a:fld>
            <a:endParaRPr lang="en-US"/>
          </a:p>
        </p:txBody>
      </p:sp>
      <p:sp>
        <p:nvSpPr>
          <p:cNvPr id="12" name="Metin Kutusu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
              <a:t>“</a:t>
            </a:r>
          </a:p>
        </p:txBody>
      </p:sp>
      <p:sp>
        <p:nvSpPr>
          <p:cNvPr id="13" name="Metin Kutusu 14">
            <a:extLst>
              <a:ext uri="{FF2B5EF4-FFF2-40B4-BE49-F238E27FC236}">
                <a16:creationId xmlns:a16="http://schemas.microsoft.com/office/drawing/2014/main" id="{352B90B1-2A01-498F-90A2-C048BA80E0FB}"/>
              </a:ext>
            </a:extLst>
          </p:cNvPr>
          <p:cNvSpPr txBox="1"/>
          <p:nvPr userDrawn="1"/>
        </p:nvSpPr>
        <p:spPr>
          <a:xfrm>
            <a:off x="9330490" y="2925983"/>
            <a:ext cx="801912" cy="134537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 dirty="0"/>
              <a:t>”</a:t>
            </a:r>
          </a:p>
        </p:txBody>
      </p:sp>
      <p:sp>
        <p:nvSpPr>
          <p:cNvPr id="15" name="Alt Bilgi Yer Tutucusu 4">
            <a:extLst>
              <a:ext uri="{FF2B5EF4-FFF2-40B4-BE49-F238E27FC236}">
                <a16:creationId xmlns:a16="http://schemas.microsoft.com/office/drawing/2014/main" id="{3520F340-49B9-4336-ADC7-892642DC02A2}"/>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3124201"/>
            <a:ext cx="8825660" cy="1653180"/>
          </a:xfrm>
        </p:spPr>
        <p:txBody>
          <a:bodyPr rtlCol="0" anchor="b"/>
          <a:lstStyle>
            <a:lvl1pPr algn="l">
              <a:defRPr sz="4000" b="0" cap="none"/>
            </a:lvl1pPr>
          </a:lstStyle>
          <a:p>
            <a:pPr rtl="0"/>
            <a:r>
              <a:rPr lang="tr"/>
              <a:t>Asıl başlık stilini düzenlemek için tıklayın</a:t>
            </a:r>
            <a:endParaRPr lang="en-US" dirty="0"/>
          </a:p>
        </p:txBody>
      </p:sp>
      <p:sp>
        <p:nvSpPr>
          <p:cNvPr id="3" name="Metin Yer Tutucusu 2"/>
          <p:cNvSpPr>
            <a:spLocks noGrp="1"/>
          </p:cNvSpPr>
          <p:nvPr>
            <p:ph type="body" idx="1"/>
          </p:nvPr>
        </p:nvSpPr>
        <p:spPr>
          <a:xfrm>
            <a:off x="1154954" y="4777381"/>
            <a:ext cx="8825659" cy="860400"/>
          </a:xfrm>
        </p:spPr>
        <p:txBody>
          <a:bodyPr rtlCol="0"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30"/>
            <a:ext cx="838199" cy="767687"/>
          </a:xfrm>
          <a:prstGeom prst="rect">
            <a:avLst/>
          </a:prstGeom>
        </p:spPr>
        <p:txBody>
          <a:bodyPr rtlCol="0"/>
          <a:lstStyle/>
          <a:p>
            <a:pPr rtl="0"/>
            <a:fld id="{D57F1E4F-1CFF-5643-939E-02111984F565}" type="slidenum">
              <a:rPr lang="en-US" smtClean="0"/>
              <a:t>‹#›</a:t>
            </a:fld>
            <a:endParaRPr lang="en-US"/>
          </a:p>
        </p:txBody>
      </p:sp>
      <p:sp>
        <p:nvSpPr>
          <p:cNvPr id="8" name="Alt Bilgi Yer Tutucusu 4">
            <a:extLst>
              <a:ext uri="{FF2B5EF4-FFF2-40B4-BE49-F238E27FC236}">
                <a16:creationId xmlns:a16="http://schemas.microsoft.com/office/drawing/2014/main" id="{D980B0F2-E888-47EC-8834-E861EE5F33FE}"/>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Ad Kartı">
    <p:spTree>
      <p:nvGrpSpPr>
        <p:cNvPr id="1" name=""/>
        <p:cNvGrpSpPr/>
        <p:nvPr/>
      </p:nvGrpSpPr>
      <p:grpSpPr>
        <a:xfrm>
          <a:off x="0" y="0"/>
          <a:ext cx="0" cy="0"/>
          <a:chOff x="0" y="0"/>
          <a:chExt cx="0" cy="0"/>
        </a:xfrm>
      </p:grpSpPr>
      <p:sp>
        <p:nvSpPr>
          <p:cNvPr id="2" name="Başlık 1"/>
          <p:cNvSpPr>
            <a:spLocks noGrp="1"/>
          </p:cNvSpPr>
          <p:nvPr>
            <p:ph type="title"/>
          </p:nvPr>
        </p:nvSpPr>
        <p:spPr>
          <a:xfrm>
            <a:off x="1574801" y="1447800"/>
            <a:ext cx="7999315" cy="3276600"/>
          </a:xfrm>
        </p:spPr>
        <p:txBody>
          <a:bodyPr rtlCol="0"/>
          <a:lstStyle>
            <a:lvl1pPr>
              <a:defRPr sz="4800"/>
            </a:lvl1pPr>
          </a:lstStyle>
          <a:p>
            <a:pPr rtl="0"/>
            <a:r>
              <a:rPr lang="tr" dirty="0"/>
              <a:t>Asıl başlık stilini düzenlemek için tıklayın</a:t>
            </a:r>
          </a:p>
        </p:txBody>
      </p:sp>
      <p:sp>
        <p:nvSpPr>
          <p:cNvPr id="8" name="Metin Yer Tutucusu 3"/>
          <p:cNvSpPr>
            <a:spLocks noGrp="1"/>
          </p:cNvSpPr>
          <p:nvPr>
            <p:ph type="body" sz="half" idx="2"/>
          </p:nvPr>
        </p:nvSpPr>
        <p:spPr>
          <a:xfrm>
            <a:off x="1574801" y="4953000"/>
            <a:ext cx="7999315" cy="1074057"/>
          </a:xfrm>
        </p:spPr>
        <p:txBody>
          <a:bodyPr rtlCol="0"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35"/>
            <a:ext cx="838199" cy="767687"/>
          </a:xfrm>
          <a:prstGeom prst="rect">
            <a:avLst/>
          </a:prstGeom>
        </p:spPr>
        <p:txBody>
          <a:bodyPr rtlCol="0"/>
          <a:lstStyle/>
          <a:p>
            <a:pPr rtl="0"/>
            <a:fld id="{D57F1E4F-1CFF-5643-939E-02111984F565}" type="slidenum">
              <a:rPr lang="en-US" smtClean="0"/>
              <a:t>‹#›</a:t>
            </a:fld>
            <a:endParaRPr lang="en-US"/>
          </a:p>
        </p:txBody>
      </p:sp>
      <p:sp>
        <p:nvSpPr>
          <p:cNvPr id="9" name="Metin Kutusu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
              <a:t>“</a:t>
            </a:r>
          </a:p>
        </p:txBody>
      </p:sp>
      <p:sp>
        <p:nvSpPr>
          <p:cNvPr id="10" name="Metin Kutusu 14">
            <a:extLst>
              <a:ext uri="{FF2B5EF4-FFF2-40B4-BE49-F238E27FC236}">
                <a16:creationId xmlns:a16="http://schemas.microsoft.com/office/drawing/2014/main" id="{EA4A92D6-79FC-46B2-85C5-10DB2348BE8C}"/>
              </a:ext>
            </a:extLst>
          </p:cNvPr>
          <p:cNvSpPr txBox="1"/>
          <p:nvPr userDrawn="1"/>
        </p:nvSpPr>
        <p:spPr>
          <a:xfrm>
            <a:off x="9330490" y="2925983"/>
            <a:ext cx="801912" cy="134537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rtl="0"/>
            <a:r>
              <a:rPr lang="tr" dirty="0"/>
              <a:t>”</a:t>
            </a:r>
          </a:p>
        </p:txBody>
      </p:sp>
      <p:sp>
        <p:nvSpPr>
          <p:cNvPr id="12" name="Alt Bilgi Yer Tutucusu 4">
            <a:extLst>
              <a:ext uri="{FF2B5EF4-FFF2-40B4-BE49-F238E27FC236}">
                <a16:creationId xmlns:a16="http://schemas.microsoft.com/office/drawing/2014/main" id="{03D55673-F314-422F-BC00-BF8C79CABB7B}"/>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Başlık 1"/>
          <p:cNvSpPr>
            <a:spLocks noGrp="1"/>
          </p:cNvSpPr>
          <p:nvPr>
            <p:ph type="title"/>
          </p:nvPr>
        </p:nvSpPr>
        <p:spPr>
          <a:xfrm>
            <a:off x="1154954" y="1447800"/>
            <a:ext cx="8825659" cy="1981200"/>
          </a:xfrm>
        </p:spPr>
        <p:txBody>
          <a:bodyPr rtlCol="0"/>
          <a:lstStyle>
            <a:lvl1pPr>
              <a:defRPr sz="4800"/>
            </a:lvl1pPr>
          </a:lstStyle>
          <a:p>
            <a:pPr rtl="0"/>
            <a:r>
              <a:rPr lang="tr"/>
              <a:t>Asıl başlık stilini düzenlemek için tıklayın</a:t>
            </a:r>
          </a:p>
        </p:txBody>
      </p:sp>
      <p:sp>
        <p:nvSpPr>
          <p:cNvPr id="13" name="Metin Yer Tutucusu 3"/>
          <p:cNvSpPr>
            <a:spLocks noGrp="1"/>
          </p:cNvSpPr>
          <p:nvPr>
            <p:ph type="body" sz="half" idx="13"/>
          </p:nvPr>
        </p:nvSpPr>
        <p:spPr>
          <a:xfrm>
            <a:off x="1154953" y="3848610"/>
            <a:ext cx="8825659" cy="588517"/>
          </a:xfrm>
        </p:spPr>
        <p:txBody>
          <a:bodyPr rtlCol="0" anchor="b">
            <a:normAutofit/>
          </a:bodyPr>
          <a:lstStyle>
            <a:lvl1pPr marL="0" indent="0" algn="l" defTabSz="457200" rtl="0" eaLnBrk="1" latinLnBrk="0" hangingPunct="1">
              <a:buNone/>
              <a:defRPr lang="en-US" sz="32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sp>
        <p:nvSpPr>
          <p:cNvPr id="10" name="Metin Yer Tutucusu 3"/>
          <p:cNvSpPr>
            <a:spLocks noGrp="1"/>
          </p:cNvSpPr>
          <p:nvPr>
            <p:ph type="body" sz="half" idx="2"/>
          </p:nvPr>
        </p:nvSpPr>
        <p:spPr>
          <a:xfrm>
            <a:off x="1154954" y="4350657"/>
            <a:ext cx="8825659" cy="1676400"/>
          </a:xfrm>
        </p:spPr>
        <p:txBody>
          <a:bodyPr rtlCol="0"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31"/>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7C229250-6754-4104-B085-C11BA290AB18}"/>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sz="4000"/>
            </a:lvl1pPr>
          </a:lstStyle>
          <a:p>
            <a:pPr rtl="0"/>
            <a:r>
              <a:rPr lang="tr"/>
              <a:t>Asıl başlık stilini düzenlemek için tıklayın</a:t>
            </a:r>
            <a:endParaRPr lang="en-US" dirty="0"/>
          </a:p>
        </p:txBody>
      </p:sp>
      <p:sp>
        <p:nvSpPr>
          <p:cNvPr id="3" name="Metin Yer Tutucusu 2"/>
          <p:cNvSpPr>
            <a:spLocks noGrp="1"/>
          </p:cNvSpPr>
          <p:nvPr>
            <p:ph type="body" idx="1"/>
          </p:nvPr>
        </p:nvSpPr>
        <p:spPr>
          <a:xfrm>
            <a:off x="632947" y="1981200"/>
            <a:ext cx="2946866" cy="685800"/>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16" name="Metin Yer Tutucusu 3"/>
          <p:cNvSpPr>
            <a:spLocks noGrp="1"/>
          </p:cNvSpPr>
          <p:nvPr>
            <p:ph type="body" sz="half" idx="15"/>
          </p:nvPr>
        </p:nvSpPr>
        <p:spPr>
          <a:xfrm>
            <a:off x="652463" y="2743200"/>
            <a:ext cx="2927350" cy="35131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cxnSp>
        <p:nvCxnSpPr>
          <p:cNvPr id="17" name="Düz Bağlayıcı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5" name="Metin Yer Tutucusu 4"/>
          <p:cNvSpPr>
            <a:spLocks noGrp="1"/>
          </p:cNvSpPr>
          <p:nvPr>
            <p:ph type="body" sz="quarter" idx="3"/>
          </p:nvPr>
        </p:nvSpPr>
        <p:spPr>
          <a:xfrm>
            <a:off x="3883659" y="1981200"/>
            <a:ext cx="2936241" cy="685800"/>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19" name="Metin Yer Tutucusu 3"/>
          <p:cNvSpPr>
            <a:spLocks noGrp="1"/>
          </p:cNvSpPr>
          <p:nvPr>
            <p:ph type="body" sz="half" idx="16"/>
          </p:nvPr>
        </p:nvSpPr>
        <p:spPr>
          <a:xfrm>
            <a:off x="3873106" y="2743200"/>
            <a:ext cx="2946794" cy="3513138"/>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cxnSp>
        <p:nvCxnSpPr>
          <p:cNvPr id="18" name="Düz Bağlayıcı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4" name="Metin Yer Tutucusu 4"/>
          <p:cNvSpPr>
            <a:spLocks noGrp="1"/>
          </p:cNvSpPr>
          <p:nvPr>
            <p:ph type="body" sz="quarter" idx="13"/>
          </p:nvPr>
        </p:nvSpPr>
        <p:spPr>
          <a:xfrm>
            <a:off x="7124700" y="1981200"/>
            <a:ext cx="2932113" cy="685800"/>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20" name="Metin Yer Tutucusu 3"/>
          <p:cNvSpPr>
            <a:spLocks noGrp="1"/>
          </p:cNvSpPr>
          <p:nvPr>
            <p:ph type="body" sz="half" idx="17"/>
          </p:nvPr>
        </p:nvSpPr>
        <p:spPr>
          <a:xfrm>
            <a:off x="7124700" y="2743198"/>
            <a:ext cx="2932113" cy="351313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sp>
        <p:nvSpPr>
          <p:cNvPr id="6" name="Slayt Numarası Yer Tutucusu 5"/>
          <p:cNvSpPr>
            <a:spLocks noGrp="1"/>
          </p:cNvSpPr>
          <p:nvPr>
            <p:ph type="sldNum" sz="quarter" idx="12"/>
          </p:nvPr>
        </p:nvSpPr>
        <p:spPr>
          <a:xfrm>
            <a:off x="10352540" y="5316130"/>
            <a:ext cx="838199" cy="767687"/>
          </a:xfrm>
          <a:prstGeom prst="rect">
            <a:avLst/>
          </a:prstGeom>
        </p:spPr>
        <p:txBody>
          <a:bodyPr rtlCol="0"/>
          <a:lstStyle/>
          <a:p>
            <a:pPr rtl="0"/>
            <a:fld id="{D57F1E4F-1CFF-5643-939E-02111984F565}" type="slidenum">
              <a:rPr lang="en-US" smtClean="0"/>
              <a:t>‹#›</a:t>
            </a:fld>
            <a:endParaRPr lang="en-US"/>
          </a:p>
        </p:txBody>
      </p:sp>
      <p:sp>
        <p:nvSpPr>
          <p:cNvPr id="21" name="Alt Bilgi Yer Tutucusu 4">
            <a:extLst>
              <a:ext uri="{FF2B5EF4-FFF2-40B4-BE49-F238E27FC236}">
                <a16:creationId xmlns:a16="http://schemas.microsoft.com/office/drawing/2014/main" id="{C4A0E7EF-4BB6-4CA7-B426-61816B806DB1}"/>
              </a:ext>
            </a:extLst>
          </p:cNvPr>
          <p:cNvSpPr>
            <a:spLocks noGrp="1"/>
          </p:cNvSpPr>
          <p:nvPr>
            <p:ph type="ftr" sz="quarter" idx="18"/>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sz="4000"/>
            </a:lvl1pPr>
          </a:lstStyle>
          <a:p>
            <a:pPr rtl="0"/>
            <a:r>
              <a:rPr lang="tr"/>
              <a:t>Asıl başlık stilini düzenlemek için tıklayın</a:t>
            </a:r>
            <a:endParaRPr lang="en-US" dirty="0"/>
          </a:p>
        </p:txBody>
      </p:sp>
      <p:sp>
        <p:nvSpPr>
          <p:cNvPr id="29" name="Resim Yer Tutucusu 2" title="Resim eklemek için boş yer tutucu. Yer tutucuya tıklayın ve eklemek istediğiniz resmi seçin"/>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
              <a:t>Resim eklemek için simgeye tıklayın</a:t>
            </a:r>
          </a:p>
        </p:txBody>
      </p:sp>
      <p:sp>
        <p:nvSpPr>
          <p:cNvPr id="3" name="Metin Yer Tutucusu 2"/>
          <p:cNvSpPr>
            <a:spLocks noGrp="1"/>
          </p:cNvSpPr>
          <p:nvPr>
            <p:ph type="body" idx="1"/>
          </p:nvPr>
        </p:nvSpPr>
        <p:spPr>
          <a:xfrm>
            <a:off x="652463" y="4168022"/>
            <a:ext cx="2940050" cy="659189"/>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22" name="Metin Yer Tutucusu 3"/>
          <p:cNvSpPr>
            <a:spLocks noGrp="1"/>
          </p:cNvSpPr>
          <p:nvPr>
            <p:ph type="body" sz="half" idx="18"/>
          </p:nvPr>
        </p:nvSpPr>
        <p:spPr>
          <a:xfrm>
            <a:off x="652463" y="4827211"/>
            <a:ext cx="2940050"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cxnSp>
        <p:nvCxnSpPr>
          <p:cNvPr id="19" name="Düz Bağlayıcı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30" name="Resim Yer Tutucusu 2" title="Resim eklemek için boş yer tutucu. Yer tutucuya tıklayın ve eklemek istediğiniz resmi seçin"/>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
              <a:t>Resim eklemek için simgeye tıklayın</a:t>
            </a:r>
          </a:p>
        </p:txBody>
      </p:sp>
      <p:sp>
        <p:nvSpPr>
          <p:cNvPr id="5" name="Metin Yer Tutucusu 4"/>
          <p:cNvSpPr>
            <a:spLocks noGrp="1"/>
          </p:cNvSpPr>
          <p:nvPr>
            <p:ph type="body" sz="quarter" idx="3"/>
          </p:nvPr>
        </p:nvSpPr>
        <p:spPr>
          <a:xfrm>
            <a:off x="3889375" y="4168022"/>
            <a:ext cx="2954975" cy="659189"/>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23" name="Metin Yer Tutucusu 3"/>
          <p:cNvSpPr>
            <a:spLocks noGrp="1"/>
          </p:cNvSpPr>
          <p:nvPr>
            <p:ph type="body" sz="half" idx="19"/>
          </p:nvPr>
        </p:nvSpPr>
        <p:spPr>
          <a:xfrm>
            <a:off x="3888022" y="4827210"/>
            <a:ext cx="2934406"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cxnSp>
        <p:nvCxnSpPr>
          <p:cNvPr id="20" name="Düz Bağlayıcı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31" name="Resim Yer Tutucusu 2" title="Resim eklemek için boş yer tutucu. Yer tutucuya tıklayın ve eklemek istediğiniz resmi seçin"/>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
              <a:t>Resim eklemek için simgeye tıklayın</a:t>
            </a:r>
          </a:p>
        </p:txBody>
      </p:sp>
      <p:sp>
        <p:nvSpPr>
          <p:cNvPr id="14" name="Metin Yer Tutucusu 4"/>
          <p:cNvSpPr>
            <a:spLocks noGrp="1"/>
          </p:cNvSpPr>
          <p:nvPr>
            <p:ph type="body" sz="quarter" idx="13"/>
          </p:nvPr>
        </p:nvSpPr>
        <p:spPr>
          <a:xfrm>
            <a:off x="7124700" y="4168022"/>
            <a:ext cx="2932113" cy="659189"/>
          </a:xfrm>
        </p:spPr>
        <p:txBody>
          <a:bodyPr rtlCol="0" anchor="b">
            <a:noAutofit/>
          </a:bodyPr>
          <a:lstStyle>
            <a:lvl1pPr marL="0" indent="0">
              <a:buNone/>
              <a:defRPr sz="19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24" name="Metin Yer Tutucusu 3"/>
          <p:cNvSpPr>
            <a:spLocks noGrp="1"/>
          </p:cNvSpPr>
          <p:nvPr>
            <p:ph type="body" sz="half" idx="20"/>
          </p:nvPr>
        </p:nvSpPr>
        <p:spPr>
          <a:xfrm>
            <a:off x="7124575" y="4827208"/>
            <a:ext cx="2935997" cy="659189"/>
          </a:xfrm>
        </p:spPr>
        <p:txBody>
          <a:bodyPr rtlCol="0"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dirty="0"/>
              <a:t>Asıl metin stillerini düzenlemek için tıklayın</a:t>
            </a:r>
          </a:p>
        </p:txBody>
      </p:sp>
      <p:sp>
        <p:nvSpPr>
          <p:cNvPr id="6" name="Slayt Numarası Yer Tutucusu 5"/>
          <p:cNvSpPr>
            <a:spLocks noGrp="1"/>
          </p:cNvSpPr>
          <p:nvPr>
            <p:ph type="sldNum" sz="quarter" idx="12"/>
          </p:nvPr>
        </p:nvSpPr>
        <p:spPr>
          <a:xfrm>
            <a:off x="10352540" y="5316135"/>
            <a:ext cx="838199" cy="767687"/>
          </a:xfrm>
          <a:prstGeom prst="rect">
            <a:avLst/>
          </a:prstGeom>
        </p:spPr>
        <p:txBody>
          <a:bodyPr rtlCol="0"/>
          <a:lstStyle/>
          <a:p>
            <a:pPr rtl="0"/>
            <a:fld id="{D57F1E4F-1CFF-5643-939E-02111984F565}" type="slidenum">
              <a:rPr lang="en-US" smtClean="0"/>
              <a:t>‹#›</a:t>
            </a:fld>
            <a:endParaRPr lang="en-US"/>
          </a:p>
        </p:txBody>
      </p:sp>
      <p:sp>
        <p:nvSpPr>
          <p:cNvPr id="18" name="Alt Bilgi Yer Tutucusu 4">
            <a:extLst>
              <a:ext uri="{FF2B5EF4-FFF2-40B4-BE49-F238E27FC236}">
                <a16:creationId xmlns:a16="http://schemas.microsoft.com/office/drawing/2014/main" id="{A76814FA-62FC-4E9B-B2B2-F1785748E18B}"/>
              </a:ext>
            </a:extLst>
          </p:cNvPr>
          <p:cNvSpPr>
            <a:spLocks noGrp="1"/>
          </p:cNvSpPr>
          <p:nvPr>
            <p:ph type="ftr" sz="quarter" idx="2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
              <a:t>Asıl başlık stilini düzenlemek için tıklayın</a:t>
            </a:r>
          </a:p>
        </p:txBody>
      </p:sp>
      <p:sp>
        <p:nvSpPr>
          <p:cNvPr id="3" name="Dikey Metin Yer Tutucusu 2"/>
          <p:cNvSpPr>
            <a:spLocks noGrp="1"/>
          </p:cNvSpPr>
          <p:nvPr>
            <p:ph type="body" orient="vert" idx="1"/>
          </p:nvPr>
        </p:nvSpPr>
        <p:spPr/>
        <p:txBody>
          <a:bodyPr vert="eaVert" rtlCol="0" anchor="t" anchorCtr="0"/>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endParaRPr lang="en-US" dirty="0"/>
          </a:p>
        </p:txBody>
      </p:sp>
      <p:sp>
        <p:nvSpPr>
          <p:cNvPr id="6" name="Slayt Numarası Yer Tutucusu 5"/>
          <p:cNvSpPr>
            <a:spLocks noGrp="1"/>
          </p:cNvSpPr>
          <p:nvPr>
            <p:ph type="sldNum" sz="quarter" idx="12"/>
          </p:nvPr>
        </p:nvSpPr>
        <p:spPr>
          <a:xfrm>
            <a:off x="10352540" y="5316131"/>
            <a:ext cx="838199" cy="767687"/>
          </a:xfrm>
          <a:prstGeom prst="rect">
            <a:avLst/>
          </a:prstGeom>
        </p:spPr>
        <p:txBody>
          <a:bodyPr rtlCol="0"/>
          <a:lstStyle/>
          <a:p>
            <a:pPr rtl="0"/>
            <a:fld id="{D57F1E4F-1CFF-5643-939E-02111984F565}" type="slidenum">
              <a:rPr lang="en-US" smtClean="0"/>
              <a:t>‹#›</a:t>
            </a:fld>
            <a:endParaRPr lang="en-US"/>
          </a:p>
        </p:txBody>
      </p:sp>
      <p:sp>
        <p:nvSpPr>
          <p:cNvPr id="8" name="Alt Bilgi Yer Tutucusu 4">
            <a:extLst>
              <a:ext uri="{FF2B5EF4-FFF2-40B4-BE49-F238E27FC236}">
                <a16:creationId xmlns:a16="http://schemas.microsoft.com/office/drawing/2014/main" id="{279269E8-7FDC-46C2-91BF-A9DCE1CD0F2D}"/>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304212" y="430213"/>
            <a:ext cx="1752601" cy="5826125"/>
          </a:xfrm>
        </p:spPr>
        <p:txBody>
          <a:bodyPr vert="eaVert" rtlCol="0" anchor="b" anchorCtr="0"/>
          <a:lstStyle>
            <a:lvl1pPr>
              <a:defRPr sz="3800"/>
            </a:lvl1pPr>
          </a:lstStyle>
          <a:p>
            <a:pPr rtl="0"/>
            <a:r>
              <a:rPr lang="tr" dirty="0"/>
              <a:t>Asıl başlık stilini düzenlemek için tıklayın</a:t>
            </a:r>
          </a:p>
        </p:txBody>
      </p:sp>
      <p:sp>
        <p:nvSpPr>
          <p:cNvPr id="3" name="Dikey Metin Yer Tutucusu 2"/>
          <p:cNvSpPr>
            <a:spLocks noGrp="1"/>
          </p:cNvSpPr>
          <p:nvPr>
            <p:ph type="body" orient="vert" idx="1"/>
          </p:nvPr>
        </p:nvSpPr>
        <p:spPr>
          <a:xfrm>
            <a:off x="652463" y="430213"/>
            <a:ext cx="7423149" cy="5826125"/>
          </a:xfrm>
        </p:spPr>
        <p:txBody>
          <a:bodyPr vert="eaVert" rtlCol="0"/>
          <a:lstStyle/>
          <a:p>
            <a:pPr lvl="0" rtl="0"/>
            <a:r>
              <a:rPr lang="tr" dirty="0"/>
              <a:t>Asıl metin stillerini düzenlemek için tıklayın</a:t>
            </a:r>
          </a:p>
          <a:p>
            <a:pPr lvl="1" rtl="0"/>
            <a:r>
              <a:rPr lang="tr" dirty="0"/>
              <a:t>İkinci düzey</a:t>
            </a:r>
          </a:p>
          <a:p>
            <a:pPr lvl="2" rtl="0"/>
            <a:r>
              <a:rPr lang="tr" dirty="0"/>
              <a:t>Üçüncü düzey</a:t>
            </a:r>
          </a:p>
          <a:p>
            <a:pPr lvl="3" rtl="0"/>
            <a:r>
              <a:rPr lang="tr" dirty="0"/>
              <a:t>Dördüncü düzey</a:t>
            </a:r>
          </a:p>
          <a:p>
            <a:pPr lvl="4" rtl="0"/>
            <a:r>
              <a:rPr lang="tr" dirty="0"/>
              <a:t>Beşinci düzey</a:t>
            </a:r>
            <a:endParaRPr lang="en-US" dirty="0"/>
          </a:p>
        </p:txBody>
      </p:sp>
      <p:sp>
        <p:nvSpPr>
          <p:cNvPr id="6" name="Slayt Numarası Yer Tutucusu 5"/>
          <p:cNvSpPr>
            <a:spLocks noGrp="1"/>
          </p:cNvSpPr>
          <p:nvPr>
            <p:ph type="sldNum" sz="quarter" idx="12"/>
          </p:nvPr>
        </p:nvSpPr>
        <p:spPr>
          <a:xfrm>
            <a:off x="10352540" y="5316138"/>
            <a:ext cx="838199" cy="767687"/>
          </a:xfrm>
          <a:prstGeom prst="rect">
            <a:avLst/>
          </a:prstGeom>
        </p:spPr>
        <p:txBody>
          <a:bodyPr rtlCol="0"/>
          <a:lstStyle/>
          <a:p>
            <a:pPr rtl="0"/>
            <a:fld id="{D57F1E4F-1CFF-5643-939E-02111984F565}" type="slidenum">
              <a:rPr lang="en-US" smtClean="0"/>
              <a:t>‹#›</a:t>
            </a:fld>
            <a:endParaRPr lang="en-US"/>
          </a:p>
        </p:txBody>
      </p:sp>
      <p:sp>
        <p:nvSpPr>
          <p:cNvPr id="8" name="Alt Bilgi Yer Tutucusu 4">
            <a:extLst>
              <a:ext uri="{FF2B5EF4-FFF2-40B4-BE49-F238E27FC236}">
                <a16:creationId xmlns:a16="http://schemas.microsoft.com/office/drawing/2014/main" id="{9B6DB4B3-78E9-4D2A-92DE-2CB95DCB4ABC}"/>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
              <a:t>Asıl başlık stilini düzenlemek için tıklayın</a:t>
            </a:r>
          </a:p>
        </p:txBody>
      </p:sp>
      <p:sp>
        <p:nvSpPr>
          <p:cNvPr id="3" name="İçerik Yer Tutucusu 2"/>
          <p:cNvSpPr>
            <a:spLocks noGrp="1"/>
          </p:cNvSpPr>
          <p:nvPr>
            <p:ph idx="1"/>
          </p:nvPr>
        </p:nvSpPr>
        <p:spPr/>
        <p:txBody>
          <a:bodyPr rtlCol="0"/>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endParaRPr lang="en-US" dirty="0"/>
          </a:p>
        </p:txBody>
      </p:sp>
      <p:sp>
        <p:nvSpPr>
          <p:cNvPr id="6" name="Slayt Numarası Yer Tutucusu 5">
            <a:extLst>
              <a:ext uri="{FF2B5EF4-FFF2-40B4-BE49-F238E27FC236}">
                <a16:creationId xmlns:a16="http://schemas.microsoft.com/office/drawing/2014/main" id="{16138B0B-578C-4604-B044-37A686129EF9}"/>
              </a:ext>
            </a:extLst>
          </p:cNvPr>
          <p:cNvSpPr>
            <a:spLocks noGrp="1"/>
          </p:cNvSpPr>
          <p:nvPr>
            <p:ph type="sldNum" sz="quarter" idx="12"/>
          </p:nvPr>
        </p:nvSpPr>
        <p:spPr>
          <a:xfrm>
            <a:off x="10352540" y="5316123"/>
            <a:ext cx="838199" cy="767687"/>
          </a:xfrm>
          <a:prstGeom prst="rect">
            <a:avLst/>
          </a:prstGeom>
        </p:spPr>
        <p:txBody>
          <a:bodyPr rtlCol="0"/>
          <a:lstStyle/>
          <a:p>
            <a:pPr rtl="0"/>
            <a:fld id="{D57F1E4F-1CFF-5643-939E-02111984F565}" type="slidenum">
              <a:rPr lang="en-US" smtClean="0"/>
              <a:t>‹#›</a:t>
            </a:fld>
            <a:endParaRPr lang="en-US"/>
          </a:p>
        </p:txBody>
      </p:sp>
      <p:sp>
        <p:nvSpPr>
          <p:cNvPr id="8" name="Alt Bilgi Yer Tutucusu 4">
            <a:extLst>
              <a:ext uri="{FF2B5EF4-FFF2-40B4-BE49-F238E27FC236}">
                <a16:creationId xmlns:a16="http://schemas.microsoft.com/office/drawing/2014/main" id="{A261D1A8-7606-4908-8B8F-A4CD71BEDCDC}"/>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154956" y="2861733"/>
            <a:ext cx="8825657" cy="1915647"/>
          </a:xfrm>
        </p:spPr>
        <p:txBody>
          <a:bodyPr rtlCol="0" anchor="b"/>
          <a:lstStyle>
            <a:lvl1pPr algn="l">
              <a:defRPr sz="4000" b="0" cap="none"/>
            </a:lvl1pPr>
          </a:lstStyle>
          <a:p>
            <a:pPr rtl="0"/>
            <a:r>
              <a:rPr lang="tr"/>
              <a:t>Asıl başlık stilini düzenlemek için tıklayın</a:t>
            </a:r>
            <a:endParaRPr lang="en-US" dirty="0"/>
          </a:p>
        </p:txBody>
      </p:sp>
      <p:sp>
        <p:nvSpPr>
          <p:cNvPr id="3" name="Metin Yer Tutucusu 2"/>
          <p:cNvSpPr>
            <a:spLocks noGrp="1"/>
          </p:cNvSpPr>
          <p:nvPr>
            <p:ph type="body" idx="1"/>
          </p:nvPr>
        </p:nvSpPr>
        <p:spPr>
          <a:xfrm>
            <a:off x="1154955" y="4777381"/>
            <a:ext cx="8825658" cy="860400"/>
          </a:xfrm>
        </p:spPr>
        <p:txBody>
          <a:bodyPr rtlCol="0"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tr"/>
              <a:t>Asıl metin stillerini düzenlemek için tıklayın</a:t>
            </a:r>
          </a:p>
        </p:txBody>
      </p:sp>
      <p:sp>
        <p:nvSpPr>
          <p:cNvPr id="6" name="Slayt Numarası Yer Tutucusu 5"/>
          <p:cNvSpPr>
            <a:spLocks noGrp="1"/>
          </p:cNvSpPr>
          <p:nvPr>
            <p:ph type="sldNum" sz="quarter" idx="12"/>
          </p:nvPr>
        </p:nvSpPr>
        <p:spPr>
          <a:xfrm>
            <a:off x="10352540" y="5316123"/>
            <a:ext cx="838199" cy="767687"/>
          </a:xfrm>
          <a:prstGeom prst="rect">
            <a:avLst/>
          </a:prstGeom>
        </p:spPr>
        <p:txBody>
          <a:bodyPr rtlCol="0"/>
          <a:lstStyle/>
          <a:p>
            <a:pPr rtl="0"/>
            <a:fld id="{D57F1E4F-1CFF-5643-939E-02111984F565}" type="slidenum">
              <a:rPr lang="en-US" smtClean="0"/>
              <a:t>‹#›</a:t>
            </a:fld>
            <a:endParaRPr lang="en-US"/>
          </a:p>
        </p:txBody>
      </p:sp>
      <p:sp>
        <p:nvSpPr>
          <p:cNvPr id="8" name="Alt Bilgi Yer Tutucusu 4">
            <a:extLst>
              <a:ext uri="{FF2B5EF4-FFF2-40B4-BE49-F238E27FC236}">
                <a16:creationId xmlns:a16="http://schemas.microsoft.com/office/drawing/2014/main" id="{16413A34-22E8-413F-B145-6B780FF54DD6}"/>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
              <a:t>Asıl başlık stilini düzenlemek için tıklayın</a:t>
            </a:r>
          </a:p>
        </p:txBody>
      </p:sp>
      <p:sp>
        <p:nvSpPr>
          <p:cNvPr id="3" name="İçerik Yer Tutucusu 2"/>
          <p:cNvSpPr>
            <a:spLocks noGrp="1"/>
          </p:cNvSpPr>
          <p:nvPr>
            <p:ph sz="half" idx="1"/>
          </p:nvPr>
        </p:nvSpPr>
        <p:spPr>
          <a:xfrm>
            <a:off x="1103312" y="2060575"/>
            <a:ext cx="4396339" cy="4195763"/>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p>
        </p:txBody>
      </p:sp>
      <p:sp>
        <p:nvSpPr>
          <p:cNvPr id="4" name="İçerik Yer Tutucusu 3"/>
          <p:cNvSpPr>
            <a:spLocks noGrp="1"/>
          </p:cNvSpPr>
          <p:nvPr>
            <p:ph sz="half" idx="2"/>
          </p:nvPr>
        </p:nvSpPr>
        <p:spPr>
          <a:xfrm>
            <a:off x="5654493" y="2056092"/>
            <a:ext cx="4396341" cy="4200245"/>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p>
        </p:txBody>
      </p:sp>
      <p:sp>
        <p:nvSpPr>
          <p:cNvPr id="7" name="Slayt Numarası Yer Tutucusu 6"/>
          <p:cNvSpPr>
            <a:spLocks noGrp="1"/>
          </p:cNvSpPr>
          <p:nvPr>
            <p:ph type="sldNum" sz="quarter" idx="12"/>
          </p:nvPr>
        </p:nvSpPr>
        <p:spPr>
          <a:xfrm>
            <a:off x="10352540" y="5316127"/>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8BE02A84-4216-4133-AE86-F959BECCE01E}"/>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lvl1pPr>
              <a:defRPr/>
            </a:lvl1pPr>
          </a:lstStyle>
          <a:p>
            <a:pPr rtl="0"/>
            <a:r>
              <a:rPr lang="tr"/>
              <a:t>Asıl başlık stilini düzenlemek için tıklayın</a:t>
            </a:r>
          </a:p>
        </p:txBody>
      </p:sp>
      <p:sp>
        <p:nvSpPr>
          <p:cNvPr id="3" name="Metin Yer Tutucusu 2"/>
          <p:cNvSpPr>
            <a:spLocks noGrp="1"/>
          </p:cNvSpPr>
          <p:nvPr>
            <p:ph type="body" idx="1"/>
          </p:nvPr>
        </p:nvSpPr>
        <p:spPr>
          <a:xfrm>
            <a:off x="1103313" y="1905000"/>
            <a:ext cx="4396338" cy="749490"/>
          </a:xfrm>
        </p:spPr>
        <p:txBody>
          <a:bodyPr rtlCol="0" anchor="b">
            <a:noAutofit/>
          </a:bodyPr>
          <a:lstStyle>
            <a:lvl1pPr marL="0" indent="0">
              <a:buNone/>
              <a:defRPr sz="22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4" name="İçerik Yer Tutucusu 3"/>
          <p:cNvSpPr>
            <a:spLocks noGrp="1"/>
          </p:cNvSpPr>
          <p:nvPr>
            <p:ph sz="half" idx="2"/>
          </p:nvPr>
        </p:nvSpPr>
        <p:spPr>
          <a:xfrm>
            <a:off x="1103312" y="2729552"/>
            <a:ext cx="4396339" cy="3526786"/>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 dirty="0"/>
              <a:t>Asıl metin stillerini düzenlemek için tıklayın</a:t>
            </a:r>
          </a:p>
          <a:p>
            <a:pPr lvl="1" rtl="0"/>
            <a:r>
              <a:rPr lang="tr" dirty="0"/>
              <a:t>İkinci düzey</a:t>
            </a:r>
          </a:p>
          <a:p>
            <a:pPr lvl="2" rtl="0"/>
            <a:r>
              <a:rPr lang="tr" dirty="0"/>
              <a:t>Üçüncü düzey</a:t>
            </a:r>
          </a:p>
          <a:p>
            <a:pPr lvl="3" rtl="0"/>
            <a:r>
              <a:rPr lang="tr" dirty="0"/>
              <a:t>Dördüncü düzey</a:t>
            </a:r>
          </a:p>
          <a:p>
            <a:pPr lvl="4" rtl="0"/>
            <a:r>
              <a:rPr lang="tr" dirty="0"/>
              <a:t>Beşinci düzey</a:t>
            </a:r>
          </a:p>
        </p:txBody>
      </p:sp>
      <p:sp>
        <p:nvSpPr>
          <p:cNvPr id="5" name="Metin Yer Tutucusu 4"/>
          <p:cNvSpPr>
            <a:spLocks noGrp="1"/>
          </p:cNvSpPr>
          <p:nvPr>
            <p:ph type="body" sz="quarter" idx="3"/>
          </p:nvPr>
        </p:nvSpPr>
        <p:spPr>
          <a:xfrm>
            <a:off x="5654495" y="1905000"/>
            <a:ext cx="4396339" cy="749490"/>
          </a:xfrm>
        </p:spPr>
        <p:txBody>
          <a:bodyPr rtlCol="0" anchor="b">
            <a:noAutofit/>
          </a:bodyPr>
          <a:lstStyle>
            <a:lvl1pPr marL="0" indent="0">
              <a:buNone/>
              <a:defRPr sz="22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tr" dirty="0"/>
              <a:t>Asıl metin stillerini düzenlemek için tıklayın</a:t>
            </a:r>
          </a:p>
        </p:txBody>
      </p:sp>
      <p:sp>
        <p:nvSpPr>
          <p:cNvPr id="6" name="İçerik Yer Tutucusu 5"/>
          <p:cNvSpPr>
            <a:spLocks noGrp="1"/>
          </p:cNvSpPr>
          <p:nvPr>
            <p:ph sz="quarter" idx="4"/>
          </p:nvPr>
        </p:nvSpPr>
        <p:spPr>
          <a:xfrm>
            <a:off x="5654495" y="2729552"/>
            <a:ext cx="4396339" cy="3526786"/>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tr" dirty="0"/>
              <a:t>Asıl metin stillerini düzenlemek için tıklayın</a:t>
            </a:r>
          </a:p>
          <a:p>
            <a:pPr lvl="1" rtl="0"/>
            <a:r>
              <a:rPr lang="tr" dirty="0"/>
              <a:t>İkinci düzey</a:t>
            </a:r>
          </a:p>
          <a:p>
            <a:pPr lvl="2" rtl="0"/>
            <a:r>
              <a:rPr lang="tr" dirty="0"/>
              <a:t>Üçüncü düzey</a:t>
            </a:r>
          </a:p>
          <a:p>
            <a:pPr lvl="3" rtl="0"/>
            <a:r>
              <a:rPr lang="tr" dirty="0"/>
              <a:t>Dördüncü düzey</a:t>
            </a:r>
          </a:p>
          <a:p>
            <a:pPr lvl="4" rtl="0"/>
            <a:r>
              <a:rPr lang="tr" dirty="0"/>
              <a:t>Beşinci düzey</a:t>
            </a:r>
          </a:p>
        </p:txBody>
      </p:sp>
      <p:sp>
        <p:nvSpPr>
          <p:cNvPr id="9" name="Slayt Numarası Yer Tutucusu 8"/>
          <p:cNvSpPr>
            <a:spLocks noGrp="1"/>
          </p:cNvSpPr>
          <p:nvPr>
            <p:ph type="sldNum" sz="quarter" idx="12"/>
          </p:nvPr>
        </p:nvSpPr>
        <p:spPr>
          <a:xfrm>
            <a:off x="10352540" y="5316132"/>
            <a:ext cx="838199" cy="767687"/>
          </a:xfrm>
          <a:prstGeom prst="rect">
            <a:avLst/>
          </a:prstGeom>
        </p:spPr>
        <p:txBody>
          <a:bodyPr rtlCol="0"/>
          <a:lstStyle/>
          <a:p>
            <a:pPr rtl="0"/>
            <a:fld id="{D57F1E4F-1CFF-5643-939E-02111984F565}" type="slidenum">
              <a:rPr lang="en-US" smtClean="0"/>
              <a:t>‹#›</a:t>
            </a:fld>
            <a:endParaRPr lang="en-US"/>
          </a:p>
        </p:txBody>
      </p:sp>
      <p:sp>
        <p:nvSpPr>
          <p:cNvPr id="11" name="Alt Bilgi Yer Tutucusu 4">
            <a:extLst>
              <a:ext uri="{FF2B5EF4-FFF2-40B4-BE49-F238E27FC236}">
                <a16:creationId xmlns:a16="http://schemas.microsoft.com/office/drawing/2014/main" id="{2613AB44-9EE0-4BD1-93E8-9A1374046862}"/>
              </a:ext>
            </a:extLst>
          </p:cNvPr>
          <p:cNvSpPr>
            <a:spLocks noGrp="1"/>
          </p:cNvSpPr>
          <p:nvPr>
            <p:ph type="ftr" sz="quarter" idx="1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
              <a:t>Asıl başlık stilini düzenlemek için tıklayın</a:t>
            </a:r>
          </a:p>
        </p:txBody>
      </p:sp>
      <p:sp>
        <p:nvSpPr>
          <p:cNvPr id="6" name="Slayt Numarası Yer Tutucusu 4"/>
          <p:cNvSpPr>
            <a:spLocks noGrp="1"/>
          </p:cNvSpPr>
          <p:nvPr>
            <p:ph type="sldNum" sz="quarter" idx="12"/>
          </p:nvPr>
        </p:nvSpPr>
        <p:spPr>
          <a:xfrm>
            <a:off x="10352540" y="5316133"/>
            <a:ext cx="838199" cy="767687"/>
          </a:xfrm>
          <a:prstGeom prst="rect">
            <a:avLst/>
          </a:prstGeom>
        </p:spPr>
        <p:txBody>
          <a:bodyPr rtlCol="0"/>
          <a:lstStyle/>
          <a:p>
            <a:pPr rtl="0"/>
            <a:fld id="{D57F1E4F-1CFF-5643-939E-02111984F565}" type="slidenum">
              <a:rPr lang="en-US" smtClean="0"/>
              <a:t>‹#›</a:t>
            </a:fld>
            <a:endParaRPr lang="en-US"/>
          </a:p>
        </p:txBody>
      </p:sp>
      <p:sp>
        <p:nvSpPr>
          <p:cNvPr id="7" name="Alt Bilgi Yer Tutucusu 4">
            <a:extLst>
              <a:ext uri="{FF2B5EF4-FFF2-40B4-BE49-F238E27FC236}">
                <a16:creationId xmlns:a16="http://schemas.microsoft.com/office/drawing/2014/main" id="{581DC419-437F-4CC5-954F-9D87D1C7EF78}"/>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6" name="Slayt Numarası Yer Tutucusu 3"/>
          <p:cNvSpPr>
            <a:spLocks noGrp="1"/>
          </p:cNvSpPr>
          <p:nvPr>
            <p:ph type="sldNum" sz="quarter" idx="12"/>
          </p:nvPr>
        </p:nvSpPr>
        <p:spPr>
          <a:xfrm>
            <a:off x="10352540" y="5316132"/>
            <a:ext cx="838199" cy="767687"/>
          </a:xfrm>
          <a:prstGeom prst="rect">
            <a:avLst/>
          </a:prstGeom>
        </p:spPr>
        <p:txBody>
          <a:bodyPr rtlCol="0"/>
          <a:lstStyle/>
          <a:p>
            <a:pPr rtl="0"/>
            <a:fld id="{D57F1E4F-1CFF-5643-939E-02111984F565}" type="slidenum">
              <a:rPr lang="en-US" smtClean="0"/>
              <a:t>‹#›</a:t>
            </a:fld>
            <a:endParaRPr lang="en-US"/>
          </a:p>
        </p:txBody>
      </p:sp>
      <p:sp>
        <p:nvSpPr>
          <p:cNvPr id="7" name="Alt Bilgi Yer Tutucusu 4">
            <a:extLst>
              <a:ext uri="{FF2B5EF4-FFF2-40B4-BE49-F238E27FC236}">
                <a16:creationId xmlns:a16="http://schemas.microsoft.com/office/drawing/2014/main" id="{127FFAC5-B254-4603-94EA-13644CCE2F68}"/>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154953" y="1447800"/>
            <a:ext cx="3401064" cy="1447800"/>
          </a:xfrm>
        </p:spPr>
        <p:txBody>
          <a:bodyPr rtlCol="0" anchor="b"/>
          <a:lstStyle>
            <a:lvl1pPr algn="l">
              <a:defRPr sz="2200" b="0"/>
            </a:lvl1pPr>
          </a:lstStyle>
          <a:p>
            <a:pPr rtl="0"/>
            <a:r>
              <a:rPr lang="tr" dirty="0"/>
              <a:t>Asıl başlık stilini düzenlemek için tıklayın</a:t>
            </a:r>
            <a:endParaRPr lang="en-US" dirty="0"/>
          </a:p>
        </p:txBody>
      </p:sp>
      <p:sp>
        <p:nvSpPr>
          <p:cNvPr id="3" name="İçerik Yer Tutucusu 2"/>
          <p:cNvSpPr>
            <a:spLocks noGrp="1"/>
          </p:cNvSpPr>
          <p:nvPr>
            <p:ph idx="1"/>
          </p:nvPr>
        </p:nvSpPr>
        <p:spPr>
          <a:xfrm>
            <a:off x="4784616" y="1447800"/>
            <a:ext cx="5195997" cy="45720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tr"/>
              <a:t>Asıl metin stillerini düzenlemek için tıklayın</a:t>
            </a:r>
          </a:p>
          <a:p>
            <a:pPr lvl="1" rtl="0"/>
            <a:r>
              <a:rPr lang="tr"/>
              <a:t>İkinci düzey</a:t>
            </a:r>
          </a:p>
          <a:p>
            <a:pPr lvl="2" rtl="0"/>
            <a:r>
              <a:rPr lang="tr"/>
              <a:t>Üçüncü düzey</a:t>
            </a:r>
          </a:p>
          <a:p>
            <a:pPr lvl="3" rtl="0"/>
            <a:r>
              <a:rPr lang="tr"/>
              <a:t>Dördüncü düzey</a:t>
            </a:r>
          </a:p>
          <a:p>
            <a:pPr lvl="4" rtl="0"/>
            <a:r>
              <a:rPr lang="tr"/>
              <a:t>Beşinci düzey</a:t>
            </a:r>
          </a:p>
        </p:txBody>
      </p:sp>
      <p:sp>
        <p:nvSpPr>
          <p:cNvPr id="4" name="Metin Yer Tutucusu 3"/>
          <p:cNvSpPr>
            <a:spLocks noGrp="1"/>
          </p:cNvSpPr>
          <p:nvPr>
            <p:ph type="body" sz="half" idx="2"/>
          </p:nvPr>
        </p:nvSpPr>
        <p:spPr>
          <a:xfrm>
            <a:off x="1154953" y="3129280"/>
            <a:ext cx="3401063" cy="2895599"/>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6" name="Slayt Numarası Yer Tutucusu 6"/>
          <p:cNvSpPr>
            <a:spLocks noGrp="1"/>
          </p:cNvSpPr>
          <p:nvPr>
            <p:ph type="sldNum" sz="quarter" idx="12"/>
          </p:nvPr>
        </p:nvSpPr>
        <p:spPr>
          <a:xfrm>
            <a:off x="10352540" y="5316129"/>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772F3690-1B84-43B7-9EEE-5D44D4D8EFA4}"/>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153907" y="1854192"/>
            <a:ext cx="5092906" cy="1574808"/>
          </a:xfrm>
        </p:spPr>
        <p:txBody>
          <a:bodyPr rtlCol="0" anchor="b">
            <a:normAutofit/>
          </a:bodyPr>
          <a:lstStyle>
            <a:lvl1pPr algn="l">
              <a:defRPr sz="3200" b="0"/>
            </a:lvl1pPr>
          </a:lstStyle>
          <a:p>
            <a:pPr rtl="0"/>
            <a:r>
              <a:rPr lang="tr" dirty="0"/>
              <a:t>Asıl başlık stilini düzenlemek için tıklayın</a:t>
            </a:r>
            <a:endParaRPr lang="en-US" dirty="0"/>
          </a:p>
        </p:txBody>
      </p:sp>
      <p:sp>
        <p:nvSpPr>
          <p:cNvPr id="3" name="Resim Yer Tutucusu 2" title="Resim eklemek için boş yer tutucu. Yer tutucuya tıklayın ve eklemek istediğiniz resmi seçin"/>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tr"/>
              <a:t>Resim eklemek için simgeye tıklayın</a:t>
            </a:r>
          </a:p>
        </p:txBody>
      </p:sp>
      <p:sp>
        <p:nvSpPr>
          <p:cNvPr id="4" name="Metin Yer Tutucusu 3"/>
          <p:cNvSpPr>
            <a:spLocks noGrp="1"/>
          </p:cNvSpPr>
          <p:nvPr>
            <p:ph type="body" sz="half" idx="2"/>
          </p:nvPr>
        </p:nvSpPr>
        <p:spPr>
          <a:xfrm>
            <a:off x="1154954" y="3657600"/>
            <a:ext cx="5084979" cy="1371600"/>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tr"/>
              <a:t>Asıl metin stillerini düzenlemek için tıklayın</a:t>
            </a:r>
          </a:p>
        </p:txBody>
      </p:sp>
      <p:sp>
        <p:nvSpPr>
          <p:cNvPr id="7" name="Slayt Numarası Yer Tutucusu 6"/>
          <p:cNvSpPr>
            <a:spLocks noGrp="1"/>
          </p:cNvSpPr>
          <p:nvPr>
            <p:ph type="sldNum" sz="quarter" idx="12"/>
          </p:nvPr>
        </p:nvSpPr>
        <p:spPr>
          <a:xfrm>
            <a:off x="10352540" y="5316132"/>
            <a:ext cx="838199" cy="767687"/>
          </a:xfrm>
          <a:prstGeom prst="rect">
            <a:avLst/>
          </a:prstGeom>
        </p:spPr>
        <p:txBody>
          <a:bodyPr rtlCol="0"/>
          <a:lstStyle/>
          <a:p>
            <a:pPr rtl="0"/>
            <a:fld id="{D57F1E4F-1CFF-5643-939E-02111984F565}" type="slidenum">
              <a:rPr lang="en-US" smtClean="0"/>
              <a:t>‹#›</a:t>
            </a:fld>
            <a:endParaRPr lang="en-US"/>
          </a:p>
        </p:txBody>
      </p:sp>
      <p:sp>
        <p:nvSpPr>
          <p:cNvPr id="9" name="Alt Bilgi Yer Tutucusu 4">
            <a:extLst>
              <a:ext uri="{FF2B5EF4-FFF2-40B4-BE49-F238E27FC236}">
                <a16:creationId xmlns:a16="http://schemas.microsoft.com/office/drawing/2014/main" id="{A8204F23-040F-4F16-8C37-C4ED02012784}"/>
              </a:ext>
            </a:extLst>
          </p:cNvPr>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6.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Resim 7"/>
          <p:cNvPicPr>
            <a:picLocks noChangeAspect="1"/>
          </p:cNvPicPr>
          <p:nvPr userDrawn="1"/>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Resim 6"/>
          <p:cNvPicPr>
            <a:picLocks noChangeAspect="1"/>
          </p:cNvPicPr>
          <p:nvPr userDrawn="1"/>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pic>
        <p:nvPicPr>
          <p:cNvPr id="9" name="Resim 8"/>
          <p:cNvPicPr>
            <a:picLocks noChangeAspect="1"/>
          </p:cNvPicPr>
          <p:nvPr userDrawn="1"/>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Resim 9"/>
          <p:cNvPicPr>
            <a:picLocks noChangeAspect="1"/>
          </p:cNvPicPr>
          <p:nvPr userDrawn="1"/>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Dikdörtgen 13"/>
          <p:cNvSpPr/>
          <p:nvPr/>
        </p:nvSpPr>
        <p:spPr>
          <a:xfrm>
            <a:off x="10498538" y="0"/>
            <a:ext cx="830877" cy="106984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a:p>
        </p:txBody>
      </p:sp>
      <p:sp>
        <p:nvSpPr>
          <p:cNvPr id="2" name="Başlık Yer Tutucusu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pPr rtl="0"/>
            <a:r>
              <a:rPr lang="tr"/>
              <a:t>Asıl başlık stilini düzenlemek için tıklayın</a:t>
            </a:r>
          </a:p>
        </p:txBody>
      </p:sp>
      <p:sp>
        <p:nvSpPr>
          <p:cNvPr id="3" name="Metin Yer Tutucusu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rtl="0"/>
            <a:r>
              <a:rPr lang="tr" dirty="0"/>
              <a:t>Asıl metin stillerini düzenlemek için tıklayın</a:t>
            </a:r>
          </a:p>
          <a:p>
            <a:pPr lvl="1" rtl="0"/>
            <a:r>
              <a:rPr lang="tr" dirty="0"/>
              <a:t>İkinci düzey</a:t>
            </a:r>
          </a:p>
          <a:p>
            <a:pPr lvl="2" rtl="0"/>
            <a:r>
              <a:rPr lang="tr" dirty="0"/>
              <a:t>Üçüncü düzey</a:t>
            </a:r>
          </a:p>
          <a:p>
            <a:pPr lvl="3" rtl="0"/>
            <a:r>
              <a:rPr lang="tr" dirty="0"/>
              <a:t>Dördüncü düzey</a:t>
            </a:r>
          </a:p>
          <a:p>
            <a:pPr lvl="4" rtl="0"/>
            <a:r>
              <a:rPr lang="tr" dirty="0"/>
              <a:t>Beşinci düzey</a:t>
            </a:r>
          </a:p>
        </p:txBody>
      </p:sp>
      <p:sp>
        <p:nvSpPr>
          <p:cNvPr id="5" name="Alt Bilgi Yer Tutucusu 4"/>
          <p:cNvSpPr>
            <a:spLocks noGrp="1"/>
          </p:cNvSpPr>
          <p:nvPr>
            <p:ph type="ftr" sz="quarter" idx="3"/>
          </p:nvPr>
        </p:nvSpPr>
        <p:spPr>
          <a:xfrm rot="5400000">
            <a:off x="9107021"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KARACADAĞ Kalkınma Ajansı</a:t>
            </a:r>
            <a:endParaRPr lang="en-US" dirty="0"/>
          </a:p>
        </p:txBody>
      </p:sp>
      <p:pic>
        <p:nvPicPr>
          <p:cNvPr id="12" name="Resim 11">
            <a:extLst>
              <a:ext uri="{FF2B5EF4-FFF2-40B4-BE49-F238E27FC236}">
                <a16:creationId xmlns:a16="http://schemas.microsoft.com/office/drawing/2014/main" id="{30759054-7DEA-4238-A968-45C3F110E353}"/>
              </a:ext>
            </a:extLst>
          </p:cNvPr>
          <p:cNvPicPr>
            <a:picLocks noChangeAspect="1"/>
          </p:cNvPicPr>
          <p:nvPr userDrawn="1"/>
        </p:nvPicPr>
        <p:blipFill>
          <a:blip r:embed="rId25"/>
          <a:stretch>
            <a:fillRect/>
          </a:stretch>
        </p:blipFill>
        <p:spPr>
          <a:xfrm>
            <a:off x="10591708" y="190455"/>
            <a:ext cx="646232" cy="695004"/>
          </a:xfrm>
          <a:prstGeom prst="rect">
            <a:avLst/>
          </a:prstGeom>
        </p:spPr>
      </p:pic>
      <p:sp>
        <p:nvSpPr>
          <p:cNvPr id="15" name="Slayt Numarası Yer Tutucusu 5">
            <a:extLst>
              <a:ext uri="{FF2B5EF4-FFF2-40B4-BE49-F238E27FC236}">
                <a16:creationId xmlns:a16="http://schemas.microsoft.com/office/drawing/2014/main" id="{B7F0FDC6-8EAF-4010-BEE5-3F6BDC7DA350}"/>
              </a:ext>
            </a:extLst>
          </p:cNvPr>
          <p:cNvSpPr>
            <a:spLocks noGrp="1"/>
          </p:cNvSpPr>
          <p:nvPr>
            <p:ph type="sldNum" sz="quarter" idx="4"/>
          </p:nvPr>
        </p:nvSpPr>
        <p:spPr>
          <a:xfrm>
            <a:off x="10352540" y="5316123"/>
            <a:ext cx="838199" cy="767687"/>
          </a:xfrm>
          <a:prstGeom prst="rect">
            <a:avLst/>
          </a:prstGeom>
        </p:spPr>
        <p:txBody>
          <a:bodyPr rtlCol="0"/>
          <a:lstStyle/>
          <a:p>
            <a:pPr rtl="0"/>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aracadag.gov.t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54955" y="1447800"/>
            <a:ext cx="9105668" cy="3329581"/>
          </a:xfrm>
        </p:spPr>
        <p:txBody>
          <a:bodyPr rtlCol="0"/>
          <a:lstStyle/>
          <a:p>
            <a:pPr rtl="0"/>
            <a:r>
              <a:rPr lang="tr-TR" sz="4400" dirty="0"/>
              <a:t>2020 Yılı Fizibilite Desteği</a:t>
            </a:r>
            <a:br>
              <a:rPr lang="tr-TR" dirty="0"/>
            </a:br>
            <a:r>
              <a:rPr lang="tr-TR" dirty="0"/>
              <a:t>Başlangıç </a:t>
            </a:r>
            <a:r>
              <a:rPr lang="tr-TR" sz="4400" dirty="0"/>
              <a:t>ve</a:t>
            </a:r>
            <a:r>
              <a:rPr lang="tr-TR" dirty="0"/>
              <a:t> Uygulama Toplantısı</a:t>
            </a:r>
            <a:endParaRPr lang="tr" dirty="0"/>
          </a:p>
        </p:txBody>
      </p:sp>
      <p:sp>
        <p:nvSpPr>
          <p:cNvPr id="3" name="Alt Başlık 2"/>
          <p:cNvSpPr>
            <a:spLocks noGrp="1"/>
          </p:cNvSpPr>
          <p:nvPr>
            <p:ph type="subTitle" idx="1"/>
          </p:nvPr>
        </p:nvSpPr>
        <p:spPr/>
        <p:txBody>
          <a:bodyPr rtlCol="0"/>
          <a:lstStyle/>
          <a:p>
            <a:pPr rtl="0"/>
            <a:r>
              <a:rPr lang="tr-TR" dirty="0"/>
              <a:t>İzleme ve Değerlendirme Birimi</a:t>
            </a:r>
            <a:endParaRPr lang="tr" dirty="0"/>
          </a:p>
        </p:txBody>
      </p:sp>
    </p:spTree>
    <p:extLst>
      <p:ext uri="{BB962C8B-B14F-4D97-AF65-F5344CB8AC3E}">
        <p14:creationId xmlns:p14="http://schemas.microsoft.com/office/powerpoint/2010/main" val="3059143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t>Sözleşmede küçük veya büyük değişiklik yapmayı planlıyorsanız, talebinizi Ajansa göndermeden önce izleme uzmanına danışmanız </a:t>
            </a:r>
            <a:r>
              <a:rPr lang="tr-TR" sz="3600" b="1" u="sng" dirty="0"/>
              <a:t>gereklidir.</a:t>
            </a:r>
            <a:endParaRPr lang="tr" sz="3600" b="1" u="sng" dirty="0"/>
          </a:p>
        </p:txBody>
      </p:sp>
      <p:sp>
        <p:nvSpPr>
          <p:cNvPr id="3" name="Metin Yer Tutucusu 2"/>
          <p:cNvSpPr>
            <a:spLocks noGrp="1"/>
          </p:cNvSpPr>
          <p:nvPr>
            <p:ph type="body" sz="half" idx="2"/>
          </p:nvPr>
        </p:nvSpPr>
        <p:spPr/>
        <p:txBody>
          <a:bodyPr rtlCol="0">
            <a:normAutofit/>
          </a:bodyPr>
          <a:lstStyle/>
          <a:p>
            <a:r>
              <a:rPr lang="tr-TR" dirty="0"/>
              <a:t>Sözleşmede belirlenen Ajans tarafından sağlanan </a:t>
            </a:r>
            <a:r>
              <a:rPr lang="tr-TR" b="1" u="sng" dirty="0"/>
              <a:t>mali destek miktarı</a:t>
            </a:r>
            <a:r>
              <a:rPr lang="tr-TR" dirty="0"/>
              <a:t> sözleşme değişikliği ile </a:t>
            </a:r>
            <a:r>
              <a:rPr lang="tr-TR" b="1" u="sng" dirty="0"/>
              <a:t>artırılamaz</a:t>
            </a:r>
            <a:r>
              <a:rPr lang="tr-TR" dirty="0"/>
              <a:t>.</a:t>
            </a:r>
            <a:endParaRPr lang="tr" dirty="0"/>
          </a:p>
        </p:txBody>
      </p:sp>
      <p:sp>
        <p:nvSpPr>
          <p:cNvPr id="6" name="Alt Bilgi Yer Tutucusu 5">
            <a:extLst>
              <a:ext uri="{FF2B5EF4-FFF2-40B4-BE49-F238E27FC236}">
                <a16:creationId xmlns:a16="http://schemas.microsoft.com/office/drawing/2014/main" id="{71EEC5EA-8547-45A9-91CC-BED8E3944C26}"/>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7" name="Slayt Numarası Yer Tutucusu 6">
            <a:extLst>
              <a:ext uri="{FF2B5EF4-FFF2-40B4-BE49-F238E27FC236}">
                <a16:creationId xmlns:a16="http://schemas.microsoft.com/office/drawing/2014/main" id="{CB35EF1A-D126-4140-9933-092443B042AC}"/>
              </a:ext>
            </a:extLst>
          </p:cNvPr>
          <p:cNvSpPr>
            <a:spLocks noGrp="1"/>
          </p:cNvSpPr>
          <p:nvPr>
            <p:ph type="sldNum" sz="quarter" idx="12"/>
          </p:nvPr>
        </p:nvSpPr>
        <p:spPr/>
        <p:txBody>
          <a:bodyPr/>
          <a:lstStyle/>
          <a:p>
            <a:pPr rtl="0"/>
            <a:fld id="{D57F1E4F-1CFF-5643-939E-02111984F565}" type="slidenum">
              <a:rPr lang="en-US" smtClean="0"/>
              <a:t>10</a:t>
            </a:fld>
            <a:endParaRPr lang="en-US"/>
          </a:p>
        </p:txBody>
      </p:sp>
    </p:spTree>
    <p:extLst>
      <p:ext uri="{BB962C8B-B14F-4D97-AF65-F5344CB8AC3E}">
        <p14:creationId xmlns:p14="http://schemas.microsoft.com/office/powerpoint/2010/main" val="424615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Sözleşme Değişiklikleri</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Yararlanıcının sözleşme değişikliği taleplerinin kabulü için yalnızca talepte bulunması yeterli değildir. Yararlanıcı tarafından, bu taleplerin, nedenlerinin ve değişiklik gerekçelerinin, en uygun şekilde, detaylı olarak ve belgelendirilerek açıklanması gerekir. Değişiklik gerekçesi olmayan, yetersiz ya da mesnetsiz olan talepleriniz Ajans tarafından reddedilir.</a:t>
            </a:r>
          </a:p>
          <a:p>
            <a:r>
              <a:rPr lang="tr-TR" dirty="0"/>
              <a:t>Bir sözleşme değişikliği, </a:t>
            </a:r>
            <a:r>
              <a:rPr lang="tr-TR" u="sng" dirty="0"/>
              <a:t>destek verme kararının sorgulanmasını gerektiren</a:t>
            </a:r>
            <a:r>
              <a:rPr lang="tr-TR" dirty="0"/>
              <a:t> veya </a:t>
            </a:r>
            <a:r>
              <a:rPr lang="tr-TR" u="sng" dirty="0"/>
              <a:t>başvuru sahiplerine eşit muamele yapılması ilkesine aykırı düşen</a:t>
            </a:r>
            <a:r>
              <a:rPr lang="tr-TR" dirty="0"/>
              <a:t> veya </a:t>
            </a:r>
            <a:r>
              <a:rPr lang="tr-TR" u="sng" dirty="0"/>
              <a:t>proje amacını değiştiren</a:t>
            </a:r>
            <a:r>
              <a:rPr lang="tr-TR" dirty="0"/>
              <a:t> bir niteliği veya etkiyi haiz </a:t>
            </a:r>
            <a:r>
              <a:rPr lang="tr-TR" b="1" u="sng" dirty="0"/>
              <a:t>olamaz</a:t>
            </a:r>
            <a:r>
              <a:rPr lang="tr-TR" b="1" dirty="0"/>
              <a:t>.</a:t>
            </a:r>
            <a:endParaRPr lang="tr-TR" dirty="0"/>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9CFABD3E-BD9C-4CF9-A628-BF0D8DCF481E}"/>
              </a:ext>
            </a:extLst>
          </p:cNvPr>
          <p:cNvSpPr>
            <a:spLocks noGrp="1"/>
          </p:cNvSpPr>
          <p:nvPr>
            <p:ph type="sldNum" sz="quarter" idx="12"/>
          </p:nvPr>
        </p:nvSpPr>
        <p:spPr/>
        <p:txBody>
          <a:bodyPr/>
          <a:lstStyle/>
          <a:p>
            <a:pPr rtl="0"/>
            <a:fld id="{D57F1E4F-1CFF-5643-939E-02111984F565}" type="slidenum">
              <a:rPr lang="en-US" smtClean="0"/>
              <a:t>11</a:t>
            </a:fld>
            <a:endParaRPr lang="en-US"/>
          </a:p>
        </p:txBody>
      </p:sp>
    </p:spTree>
    <p:extLst>
      <p:ext uri="{BB962C8B-B14F-4D97-AF65-F5344CB8AC3E}">
        <p14:creationId xmlns:p14="http://schemas.microsoft.com/office/powerpoint/2010/main" val="117843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Sözleşme Değişiklikleri</a:t>
            </a:r>
            <a:endParaRPr lang="tr" sz="3600" dirty="0">
              <a:solidFill>
                <a:srgbClr val="8AD0D6"/>
              </a:solidFill>
            </a:endParaRPr>
          </a:p>
        </p:txBody>
      </p:sp>
      <p:sp>
        <p:nvSpPr>
          <p:cNvPr id="3" name="İçerik Yer Tutucusu 2"/>
          <p:cNvSpPr>
            <a:spLocks noGrp="1"/>
          </p:cNvSpPr>
          <p:nvPr>
            <p:ph idx="1"/>
          </p:nvPr>
        </p:nvSpPr>
        <p:spPr/>
        <p:txBody>
          <a:bodyPr rtlCol="0">
            <a:normAutofit fontScale="85000" lnSpcReduction="10000"/>
          </a:bodyPr>
          <a:lstStyle/>
          <a:p>
            <a:r>
              <a:rPr lang="tr-TR" dirty="0"/>
              <a:t>Sözleşmeler, sadece proje uygulama süresi zarfında değiştirilebilir. Değişiklikler, zeyilname tarihi öncesinde tamamlanan faaliyetleri kapsayacak şekilde </a:t>
            </a:r>
            <a:r>
              <a:rPr lang="tr-TR" u="sng" dirty="0"/>
              <a:t>geriye dönük olarak yapılamaz</a:t>
            </a:r>
            <a:r>
              <a:rPr lang="tr-TR" dirty="0"/>
              <a:t>. Ajansa bilgi verilmeden küçük değişiklik olduğu gerekçesiyle yararlanıcı tarafından yapılan ve ajansa </a:t>
            </a:r>
            <a:r>
              <a:rPr lang="tr-TR" u="sng" dirty="0"/>
              <a:t>bildirim mektubu ile bildirilen değişikliğin zeyilname gerektiren bir değişiklik olması durumunda doğacak sorumluluk yararlanıcıya aittir</a:t>
            </a:r>
            <a:r>
              <a:rPr lang="tr-TR" dirty="0"/>
              <a:t>.</a:t>
            </a:r>
          </a:p>
          <a:p>
            <a:r>
              <a:rPr lang="tr-TR" dirty="0"/>
              <a:t>Sözleşme süresi;</a:t>
            </a:r>
          </a:p>
          <a:p>
            <a:pPr marL="514350" indent="-514350">
              <a:buFont typeface="+mj-lt"/>
              <a:buAutoNum type="romanUcPeriod"/>
            </a:pPr>
            <a:r>
              <a:rPr lang="tr-TR" b="1" dirty="0"/>
              <a:t>Proje uygulamasında ortaya çıkabilecek aksaklıkları gidermek amacıyla yararlanıcının başvurusu üzerinde bir defaya mahsus olmak ve bir ayı geçmemek üzere genel sekreter kararı ile</a:t>
            </a:r>
          </a:p>
          <a:p>
            <a:pPr marL="514350" indent="-514350">
              <a:buAutoNum type="romanUcPeriod"/>
            </a:pPr>
            <a:r>
              <a:rPr lang="tr-TR" b="1" dirty="0"/>
              <a:t>Proje ve faaliyetin yürütülmesini büyük ölçüde zorlaştıran veya geçici olarak imkânsız hale getiren; yargı süreci, beklenmeyen hal veya mücbir sebepler nedeniyle</a:t>
            </a:r>
            <a:r>
              <a:rPr lang="tr-TR" dirty="0"/>
              <a:t> </a:t>
            </a:r>
            <a:r>
              <a:rPr lang="tr-TR" u="sng" dirty="0"/>
              <a:t>bir defaya mahsus olmak ve altı ayı geçmemek üzere yönetim kurulu kararı ile</a:t>
            </a:r>
            <a:r>
              <a:rPr lang="tr-TR" dirty="0"/>
              <a:t> uzatılabilir.</a:t>
            </a:r>
          </a:p>
          <a:p>
            <a:r>
              <a:rPr lang="tr-TR" dirty="0"/>
              <a:t>Sözleşme, </a:t>
            </a:r>
            <a:r>
              <a:rPr lang="tr-TR" u="sng" dirty="0"/>
              <a:t>bildirim mektubu</a:t>
            </a:r>
            <a:r>
              <a:rPr lang="tr-TR" dirty="0"/>
              <a:t> veya </a:t>
            </a:r>
            <a:r>
              <a:rPr lang="tr-TR" u="sng" dirty="0"/>
              <a:t>zeyilname</a:t>
            </a:r>
            <a:r>
              <a:rPr lang="tr-TR" dirty="0"/>
              <a:t> olmak üzere iki yolla değiştirilebilir.</a:t>
            </a:r>
          </a:p>
          <a:p>
            <a:pPr marL="0" indent="0">
              <a:buNone/>
            </a:pPr>
            <a:endParaRPr lang="tr-TR" dirty="0"/>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8E99E332-2358-4055-8807-A6C1F9AD5E73}"/>
              </a:ext>
            </a:extLst>
          </p:cNvPr>
          <p:cNvSpPr>
            <a:spLocks noGrp="1"/>
          </p:cNvSpPr>
          <p:nvPr>
            <p:ph type="sldNum" sz="quarter" idx="12"/>
          </p:nvPr>
        </p:nvSpPr>
        <p:spPr/>
        <p:txBody>
          <a:bodyPr/>
          <a:lstStyle/>
          <a:p>
            <a:pPr rtl="0"/>
            <a:fld id="{D57F1E4F-1CFF-5643-939E-02111984F565}" type="slidenum">
              <a:rPr lang="en-US" smtClean="0"/>
              <a:t>12</a:t>
            </a:fld>
            <a:endParaRPr lang="en-US"/>
          </a:p>
        </p:txBody>
      </p:sp>
    </p:spTree>
    <p:extLst>
      <p:ext uri="{BB962C8B-B14F-4D97-AF65-F5344CB8AC3E}">
        <p14:creationId xmlns:p14="http://schemas.microsoft.com/office/powerpoint/2010/main" val="787406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60631A-B195-4039-8A27-592D4F828778}"/>
              </a:ext>
            </a:extLst>
          </p:cNvPr>
          <p:cNvSpPr>
            <a:spLocks noGrp="1"/>
          </p:cNvSpPr>
          <p:nvPr>
            <p:ph type="title"/>
          </p:nvPr>
        </p:nvSpPr>
        <p:spPr/>
        <p:txBody>
          <a:bodyPr/>
          <a:lstStyle/>
          <a:p>
            <a:r>
              <a:rPr lang="tr-TR" sz="3600" dirty="0">
                <a:solidFill>
                  <a:srgbClr val="8AD0D6"/>
                </a:solidFill>
              </a:rPr>
              <a:t>Sözleşme Değişiklikleri</a:t>
            </a:r>
            <a:br>
              <a:rPr lang="tr-TR" dirty="0">
                <a:solidFill>
                  <a:srgbClr val="8AD0D6"/>
                </a:solidFill>
              </a:rPr>
            </a:br>
            <a:r>
              <a:rPr lang="tr-TR" sz="3200" b="1" dirty="0">
                <a:solidFill>
                  <a:srgbClr val="8AD0D6"/>
                </a:solidFill>
              </a:rPr>
              <a:t>Bildirim Mektubu</a:t>
            </a:r>
            <a:endParaRPr lang="tr-TR" b="1" dirty="0">
              <a:solidFill>
                <a:srgbClr val="8AD0D6"/>
              </a:solidFill>
            </a:endParaRPr>
          </a:p>
        </p:txBody>
      </p:sp>
      <p:sp>
        <p:nvSpPr>
          <p:cNvPr id="3" name="İçerik Yer Tutucusu 2">
            <a:extLst>
              <a:ext uri="{FF2B5EF4-FFF2-40B4-BE49-F238E27FC236}">
                <a16:creationId xmlns:a16="http://schemas.microsoft.com/office/drawing/2014/main" id="{1B488414-67CE-477D-8E49-D2B9B15832CF}"/>
              </a:ext>
            </a:extLst>
          </p:cNvPr>
          <p:cNvSpPr>
            <a:spLocks noGrp="1"/>
          </p:cNvSpPr>
          <p:nvPr>
            <p:ph idx="1"/>
          </p:nvPr>
        </p:nvSpPr>
        <p:spPr/>
        <p:txBody>
          <a:bodyPr>
            <a:normAutofit fontScale="77500" lnSpcReduction="20000"/>
          </a:bodyPr>
          <a:lstStyle/>
          <a:p>
            <a:r>
              <a:rPr lang="tr-TR" dirty="0"/>
              <a:t>Bildirim mektubuna, projenin temel amacını etkilemeyen,   </a:t>
            </a:r>
          </a:p>
          <a:p>
            <a:pPr marL="800100" lvl="1" indent="-400050">
              <a:buFont typeface="+mj-lt"/>
              <a:buAutoNum type="romanLcPeriod"/>
            </a:pPr>
            <a:r>
              <a:rPr lang="tr-TR" dirty="0"/>
              <a:t>Faaliyetlerde bütçe ile ilgisi olmayan </a:t>
            </a:r>
            <a:r>
              <a:rPr lang="tr-TR" u="sng" dirty="0"/>
              <a:t>küçük değişiklikler</a:t>
            </a:r>
            <a:r>
              <a:rPr lang="tr-TR" dirty="0"/>
              <a:t>,</a:t>
            </a:r>
          </a:p>
          <a:p>
            <a:pPr marL="800100" lvl="1" indent="-400050">
              <a:buFont typeface="+mj-lt"/>
              <a:buAutoNum type="romanLcPeriod"/>
            </a:pPr>
            <a:r>
              <a:rPr lang="tr-TR" dirty="0"/>
              <a:t>Değişikliğin mali etkisinin aynı bütçe başlığı altındaki kalemler arasındaki transferle sınırlı olduğu değişiklikler,</a:t>
            </a:r>
          </a:p>
          <a:p>
            <a:pPr marL="800100" lvl="1" indent="-400050">
              <a:buFont typeface="+mj-lt"/>
              <a:buAutoNum type="romanLcPeriod"/>
            </a:pPr>
            <a:r>
              <a:rPr lang="tr-TR" dirty="0"/>
              <a:t>Bütçe başlıkları (örneğin 1. İnsan Kaynakları, 2. Seyahat, 3. Ekipman ve Malzeme vd.) arasındaki transferlerin, </a:t>
            </a:r>
            <a:r>
              <a:rPr lang="tr-TR" b="1" dirty="0"/>
              <a:t>toplam proje bütçesinin yüzde 5’i veya altında</a:t>
            </a:r>
            <a:r>
              <a:rPr lang="tr-TR" dirty="0"/>
              <a:t> olduğu (idari maliyetler hariç) değişiklikler,</a:t>
            </a:r>
          </a:p>
          <a:p>
            <a:pPr marL="800100" lvl="1" indent="-400050">
              <a:buFont typeface="+mj-lt"/>
              <a:buAutoNum type="romanLcPeriod"/>
            </a:pPr>
            <a:r>
              <a:rPr lang="tr-TR" dirty="0"/>
              <a:t>Proje koordinatörü ile uzman veya eğiticilerin değişikliği,</a:t>
            </a:r>
          </a:p>
          <a:p>
            <a:pPr marL="800100" lvl="1" indent="-400050">
              <a:buFont typeface="+mj-lt"/>
              <a:buAutoNum type="romanLcPeriod"/>
            </a:pPr>
            <a:r>
              <a:rPr lang="tr-TR" dirty="0"/>
              <a:t>Banka hesabı değişikliği,</a:t>
            </a:r>
          </a:p>
          <a:p>
            <a:pPr marL="800100" lvl="1" indent="-400050">
              <a:buFont typeface="+mj-lt"/>
              <a:buAutoNum type="romanLcPeriod"/>
            </a:pPr>
            <a:r>
              <a:rPr lang="tr-TR" dirty="0"/>
              <a:t>Adres değişikliği ve telefon numarası değişikliği,</a:t>
            </a:r>
          </a:p>
          <a:p>
            <a:pPr marL="800100" lvl="1" indent="-400050">
              <a:buFont typeface="+mj-lt"/>
              <a:buAutoNum type="romanLcPeriod"/>
            </a:pPr>
            <a:r>
              <a:rPr lang="tr-TR" dirty="0"/>
              <a:t>Belirli bir bütçe kalemine ayrılan miktarı değiştirmeyen </a:t>
            </a:r>
            <a:r>
              <a:rPr lang="tr-TR" u="sng" dirty="0"/>
              <a:t>ekipman sayısı ve birim fiyat değişiklikleri</a:t>
            </a:r>
            <a:r>
              <a:rPr lang="tr-TR" dirty="0"/>
              <a:t>*,</a:t>
            </a:r>
          </a:p>
          <a:p>
            <a:pPr marL="800100" lvl="1" indent="-400050">
              <a:buFont typeface="+mj-lt"/>
              <a:buAutoNum type="romanLcPeriod"/>
            </a:pPr>
            <a:r>
              <a:rPr lang="tr-TR" dirty="0"/>
              <a:t>Ekipman modelinin yeni teknolojiler paralelinde değiştirilmesi (aynı amaca hizmet etmek koşuluyla),</a:t>
            </a:r>
          </a:p>
          <a:p>
            <a:pPr marL="800100" lvl="1" indent="-400050">
              <a:buFont typeface="+mj-lt"/>
              <a:buAutoNum type="romanLcPeriod"/>
            </a:pPr>
            <a:r>
              <a:rPr lang="tr-TR" dirty="0"/>
              <a:t>Proje denetçisi değişikliği</a:t>
            </a:r>
          </a:p>
          <a:p>
            <a:pPr marL="0" indent="0">
              <a:buNone/>
            </a:pPr>
            <a:r>
              <a:rPr lang="tr-TR" dirty="0"/>
              <a:t>gibi durumlarda başvurulabilirsiniz.</a:t>
            </a:r>
          </a:p>
          <a:p>
            <a:endParaRPr lang="tr-TR" dirty="0"/>
          </a:p>
        </p:txBody>
      </p:sp>
      <p:sp>
        <p:nvSpPr>
          <p:cNvPr id="4" name="Slayt Numarası Yer Tutucusu 3">
            <a:extLst>
              <a:ext uri="{FF2B5EF4-FFF2-40B4-BE49-F238E27FC236}">
                <a16:creationId xmlns:a16="http://schemas.microsoft.com/office/drawing/2014/main" id="{9B074365-4E09-4775-B892-69A4253565D9}"/>
              </a:ext>
            </a:extLst>
          </p:cNvPr>
          <p:cNvSpPr>
            <a:spLocks noGrp="1"/>
          </p:cNvSpPr>
          <p:nvPr>
            <p:ph type="sldNum" sz="quarter" idx="12"/>
          </p:nvPr>
        </p:nvSpPr>
        <p:spPr/>
        <p:txBody>
          <a:bodyPr/>
          <a:lstStyle/>
          <a:p>
            <a:pPr rtl="0"/>
            <a:fld id="{D57F1E4F-1CFF-5643-939E-02111984F565}" type="slidenum">
              <a:rPr lang="en-US" smtClean="0"/>
              <a:t>13</a:t>
            </a:fld>
            <a:endParaRPr lang="en-US"/>
          </a:p>
        </p:txBody>
      </p:sp>
      <p:sp>
        <p:nvSpPr>
          <p:cNvPr id="5" name="Alt Bilgi Yer Tutucusu 4">
            <a:extLst>
              <a:ext uri="{FF2B5EF4-FFF2-40B4-BE49-F238E27FC236}">
                <a16:creationId xmlns:a16="http://schemas.microsoft.com/office/drawing/2014/main" id="{A5EC8170-827C-45AA-BD0B-768F79EBAE12}"/>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306472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760631A-B195-4039-8A27-592D4F828778}"/>
              </a:ext>
            </a:extLst>
          </p:cNvPr>
          <p:cNvSpPr>
            <a:spLocks noGrp="1"/>
          </p:cNvSpPr>
          <p:nvPr>
            <p:ph type="title"/>
          </p:nvPr>
        </p:nvSpPr>
        <p:spPr/>
        <p:txBody>
          <a:bodyPr/>
          <a:lstStyle/>
          <a:p>
            <a:r>
              <a:rPr lang="tr-TR" dirty="0">
                <a:solidFill>
                  <a:srgbClr val="8AD0D6"/>
                </a:solidFill>
              </a:rPr>
              <a:t>Sözleşme Değişiklikleri</a:t>
            </a:r>
            <a:br>
              <a:rPr lang="tr-TR" dirty="0">
                <a:solidFill>
                  <a:srgbClr val="8AD0D6"/>
                </a:solidFill>
              </a:rPr>
            </a:br>
            <a:r>
              <a:rPr lang="tr-TR" sz="3200" b="1" dirty="0">
                <a:solidFill>
                  <a:srgbClr val="8AD0D6"/>
                </a:solidFill>
              </a:rPr>
              <a:t>Zeyilname</a:t>
            </a:r>
            <a:endParaRPr lang="tr-TR" b="1" dirty="0">
              <a:solidFill>
                <a:srgbClr val="8AD0D6"/>
              </a:solidFill>
            </a:endParaRPr>
          </a:p>
        </p:txBody>
      </p:sp>
      <p:sp>
        <p:nvSpPr>
          <p:cNvPr id="3" name="İçerik Yer Tutucusu 2">
            <a:extLst>
              <a:ext uri="{FF2B5EF4-FFF2-40B4-BE49-F238E27FC236}">
                <a16:creationId xmlns:a16="http://schemas.microsoft.com/office/drawing/2014/main" id="{1B488414-67CE-477D-8E49-D2B9B15832CF}"/>
              </a:ext>
            </a:extLst>
          </p:cNvPr>
          <p:cNvSpPr>
            <a:spLocks noGrp="1"/>
          </p:cNvSpPr>
          <p:nvPr>
            <p:ph idx="1"/>
          </p:nvPr>
        </p:nvSpPr>
        <p:spPr/>
        <p:txBody>
          <a:bodyPr>
            <a:normAutofit/>
          </a:bodyPr>
          <a:lstStyle/>
          <a:p>
            <a:r>
              <a:rPr lang="tr-TR" dirty="0"/>
              <a:t>Zeyilname gerektiren temel değişiklikler aşağıdaki gibidir: </a:t>
            </a:r>
          </a:p>
          <a:p>
            <a:pPr marL="800100" lvl="1" indent="-400050">
              <a:buFont typeface="+mj-lt"/>
              <a:buAutoNum type="romanLcPeriod"/>
            </a:pPr>
            <a:r>
              <a:rPr lang="tr-TR" u="sng" dirty="0"/>
              <a:t>Mali desteğin verilmesine ilişkin kararın sorgulanmasına neden olmadığı ya da başvuru sahiplerine eşit muamele ilkesine aykırı düşmediği sürece</a:t>
            </a:r>
            <a:r>
              <a:rPr lang="tr-TR" dirty="0"/>
              <a:t> faaliyetlerdeki önemli değişiklikler,</a:t>
            </a:r>
          </a:p>
          <a:p>
            <a:pPr marL="800100" lvl="1" indent="-400050">
              <a:buFont typeface="+mj-lt"/>
              <a:buAutoNum type="romanLcPeriod"/>
            </a:pPr>
            <a:r>
              <a:rPr lang="tr-TR" dirty="0"/>
              <a:t>Bütçe başlıkları (örneğin 1. İnsan Kaynakları, 2.Seyahat, 3. Ekipman ve Malzeme vd.) arasındaki transferlerin, </a:t>
            </a:r>
            <a:r>
              <a:rPr lang="tr-TR" b="1" dirty="0"/>
              <a:t>toplam proje bütçesinin yüzde 5’ini aştığı</a:t>
            </a:r>
            <a:r>
              <a:rPr lang="tr-TR" dirty="0"/>
              <a:t> değişiklikler,</a:t>
            </a:r>
          </a:p>
          <a:p>
            <a:pPr marL="800100" lvl="1" indent="-400050">
              <a:buFont typeface="+mj-lt"/>
              <a:buAutoNum type="romanLcPeriod"/>
            </a:pPr>
            <a:r>
              <a:rPr lang="tr-TR" u="sng" dirty="0"/>
              <a:t>Bütçeye yeni bir kaleminin eklenmesi ya da mevcut kalemin çıkarılması</a:t>
            </a:r>
            <a:r>
              <a:rPr lang="tr-TR" dirty="0"/>
              <a:t>,</a:t>
            </a:r>
          </a:p>
          <a:p>
            <a:pPr marL="800100" lvl="1" indent="-400050">
              <a:buFont typeface="+mj-lt"/>
              <a:buAutoNum type="romanLcPeriod"/>
            </a:pPr>
            <a:r>
              <a:rPr lang="tr-TR" dirty="0"/>
              <a:t>Yararlanıcının isim ya da hukuki statüsünün değişmesi,</a:t>
            </a:r>
          </a:p>
          <a:p>
            <a:pPr marL="800100" lvl="1" indent="-400050">
              <a:buFont typeface="+mj-lt"/>
              <a:buAutoNum type="romanLcPeriod"/>
            </a:pPr>
            <a:r>
              <a:rPr lang="tr-TR" dirty="0"/>
              <a:t>Proje ortaklarının ve/veya iştirakçilerinin çekilmesi ya da eklenmesi,</a:t>
            </a:r>
          </a:p>
          <a:p>
            <a:pPr marL="800100" lvl="1" indent="-400050">
              <a:buFont typeface="+mj-lt"/>
              <a:buAutoNum type="romanLcPeriod"/>
            </a:pPr>
            <a:r>
              <a:rPr lang="tr-TR" dirty="0"/>
              <a:t>Sözleşme süresinin uzatılması,</a:t>
            </a:r>
          </a:p>
          <a:p>
            <a:endParaRPr lang="tr-TR" dirty="0"/>
          </a:p>
        </p:txBody>
      </p:sp>
      <p:sp>
        <p:nvSpPr>
          <p:cNvPr id="4" name="Slayt Numarası Yer Tutucusu 3">
            <a:extLst>
              <a:ext uri="{FF2B5EF4-FFF2-40B4-BE49-F238E27FC236}">
                <a16:creationId xmlns:a16="http://schemas.microsoft.com/office/drawing/2014/main" id="{9B074365-4E09-4775-B892-69A4253565D9}"/>
              </a:ext>
            </a:extLst>
          </p:cNvPr>
          <p:cNvSpPr>
            <a:spLocks noGrp="1"/>
          </p:cNvSpPr>
          <p:nvPr>
            <p:ph type="sldNum" sz="quarter" idx="12"/>
          </p:nvPr>
        </p:nvSpPr>
        <p:spPr/>
        <p:txBody>
          <a:bodyPr/>
          <a:lstStyle/>
          <a:p>
            <a:pPr rtl="0"/>
            <a:fld id="{D57F1E4F-1CFF-5643-939E-02111984F565}" type="slidenum">
              <a:rPr lang="en-US" smtClean="0"/>
              <a:t>14</a:t>
            </a:fld>
            <a:endParaRPr lang="en-US"/>
          </a:p>
        </p:txBody>
      </p:sp>
      <p:sp>
        <p:nvSpPr>
          <p:cNvPr id="5" name="Alt Bilgi Yer Tutucusu 4">
            <a:extLst>
              <a:ext uri="{FF2B5EF4-FFF2-40B4-BE49-F238E27FC236}">
                <a16:creationId xmlns:a16="http://schemas.microsoft.com/office/drawing/2014/main" id="{A5EC8170-827C-45AA-BD0B-768F79EBAE12}"/>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116056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Sözleşme Değişiklikleri</a:t>
            </a:r>
            <a:br>
              <a:rPr lang="tr-TR" sz="3600" dirty="0">
                <a:solidFill>
                  <a:srgbClr val="8AD0D6"/>
                </a:solidFill>
              </a:rPr>
            </a:br>
            <a:r>
              <a:rPr lang="tr-TR" sz="3200" b="1" dirty="0">
                <a:solidFill>
                  <a:srgbClr val="8AD0D6"/>
                </a:solidFill>
              </a:rPr>
              <a:t>Zeyilname</a:t>
            </a:r>
            <a:endParaRPr lang="tr" sz="3600" b="1" dirty="0">
              <a:solidFill>
                <a:srgbClr val="8AD0D6"/>
              </a:solidFill>
            </a:endParaRPr>
          </a:p>
        </p:txBody>
      </p:sp>
      <p:sp>
        <p:nvSpPr>
          <p:cNvPr id="3" name="İçerik Yer Tutucusu 2"/>
          <p:cNvSpPr>
            <a:spLocks noGrp="1"/>
          </p:cNvSpPr>
          <p:nvPr>
            <p:ph idx="1"/>
          </p:nvPr>
        </p:nvSpPr>
        <p:spPr/>
        <p:txBody>
          <a:bodyPr rtlCol="0">
            <a:normAutofit/>
          </a:bodyPr>
          <a:lstStyle/>
          <a:p>
            <a:r>
              <a:rPr lang="tr-TR" dirty="0"/>
              <a:t>Sözleşme süresinin uzatılması dışında zeyilname gerektiren büyük değişikliklerin olması durumunda, </a:t>
            </a:r>
            <a:r>
              <a:rPr lang="tr-TR" u="sng" dirty="0"/>
              <a:t>değişikliğin yürürlüğe girmesini talep ettiğiniz tarihten makul bir süre önce</a:t>
            </a:r>
            <a:r>
              <a:rPr lang="tr-TR" dirty="0"/>
              <a:t> ajansa </a:t>
            </a:r>
            <a:r>
              <a:rPr lang="tr-TR" b="1" u="sng" dirty="0"/>
              <a:t>yazılı</a:t>
            </a:r>
            <a:r>
              <a:rPr lang="tr-TR" dirty="0"/>
              <a:t> zeyilname talebinizi iletmelisiniz. </a:t>
            </a:r>
          </a:p>
          <a:p>
            <a:r>
              <a:rPr lang="tr-TR" dirty="0"/>
              <a:t>Sözleşme süresinin uzatılmasına ilişkin zeyilname talebini ise </a:t>
            </a:r>
            <a:r>
              <a:rPr lang="tr-TR" u="sng" dirty="0"/>
              <a:t>proje uygulama süresinin bitiş tarihinden</a:t>
            </a:r>
            <a:r>
              <a:rPr lang="tr-TR" dirty="0"/>
              <a:t> </a:t>
            </a:r>
            <a:r>
              <a:rPr lang="tr-TR" b="1" dirty="0"/>
              <a:t>en az 30 gün önce</a:t>
            </a:r>
            <a:r>
              <a:rPr lang="tr-TR" dirty="0"/>
              <a:t> yapmalısınız.</a:t>
            </a:r>
          </a:p>
          <a:p>
            <a:r>
              <a:rPr lang="tr-TR" dirty="0"/>
              <a:t>Projeye yeni bir faaliyet ya da bütçe kaleminin eklenmesi durumunda, bunun proje amaçlarını gerçekleştirmek için </a:t>
            </a:r>
            <a:r>
              <a:rPr lang="tr-TR" b="1" dirty="0"/>
              <a:t>zaruri olduğu</a:t>
            </a:r>
            <a:r>
              <a:rPr lang="tr-TR" dirty="0"/>
              <a:t> </a:t>
            </a:r>
            <a:r>
              <a:rPr lang="tr-TR" u="sng" dirty="0"/>
              <a:t>gerekçelendirilmelidir</a:t>
            </a:r>
            <a:r>
              <a:rPr lang="tr-TR" dirty="0"/>
              <a:t>. Bütçede kullanılmayan ya da tasarruf edilen kaynakların bulunması yeni faaliyetlerin eklenmesi için </a:t>
            </a:r>
            <a:r>
              <a:rPr lang="tr-TR" u="sng" dirty="0"/>
              <a:t>yeterli neden değildir.</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CA5DCD09-8758-4EA8-9492-E4A6353AD0CF}"/>
              </a:ext>
            </a:extLst>
          </p:cNvPr>
          <p:cNvSpPr>
            <a:spLocks noGrp="1"/>
          </p:cNvSpPr>
          <p:nvPr>
            <p:ph type="sldNum" sz="quarter" idx="12"/>
          </p:nvPr>
        </p:nvSpPr>
        <p:spPr/>
        <p:txBody>
          <a:bodyPr/>
          <a:lstStyle/>
          <a:p>
            <a:pPr rtl="0"/>
            <a:fld id="{D57F1E4F-1CFF-5643-939E-02111984F565}" type="slidenum">
              <a:rPr lang="en-US" smtClean="0"/>
              <a:t>15</a:t>
            </a:fld>
            <a:endParaRPr lang="en-US"/>
          </a:p>
        </p:txBody>
      </p:sp>
    </p:spTree>
    <p:extLst>
      <p:ext uri="{BB962C8B-B14F-4D97-AF65-F5344CB8AC3E}">
        <p14:creationId xmlns:p14="http://schemas.microsoft.com/office/powerpoint/2010/main" val="264389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200" dirty="0"/>
              <a:t>Projenizde, zeyilname gerektirecek büyüklükte değişiklikler </a:t>
            </a:r>
            <a:r>
              <a:rPr lang="tr-TR" sz="3200" b="1" u="sng" dirty="0"/>
              <a:t>yapmamanız</a:t>
            </a:r>
            <a:r>
              <a:rPr lang="tr-TR" sz="3200" dirty="0"/>
              <a:t> önerilir. Zeyilname süreci uzun ve karmaşık olabileceğinden dolayı sadece çok gerekli olduğunda zeyilname yapmanız önerilir.</a:t>
            </a:r>
            <a:endParaRPr lang="tr" sz="3200" dirty="0"/>
          </a:p>
        </p:txBody>
      </p:sp>
      <p:sp>
        <p:nvSpPr>
          <p:cNvPr id="3" name="Metin Yer Tutucusu 2"/>
          <p:cNvSpPr>
            <a:spLocks noGrp="1"/>
          </p:cNvSpPr>
          <p:nvPr>
            <p:ph type="body" sz="half" idx="2"/>
          </p:nvPr>
        </p:nvSpPr>
        <p:spPr/>
        <p:txBody>
          <a:bodyPr rtlCol="0">
            <a:normAutofit/>
          </a:bodyPr>
          <a:lstStyle/>
          <a:p>
            <a:r>
              <a:rPr lang="tr-TR" dirty="0"/>
              <a:t>İzleme </a:t>
            </a:r>
            <a:r>
              <a:rPr lang="tr-TR" dirty="0">
                <a:solidFill>
                  <a:srgbClr val="8AD0D6"/>
                </a:solidFill>
              </a:rPr>
              <a:t>uzmanı</a:t>
            </a:r>
            <a:r>
              <a:rPr lang="tr-TR" dirty="0"/>
              <a:t>, zeyilname taleplerinin uygunluğu hakkında destek sağlayacaktır.</a:t>
            </a:r>
            <a:endParaRPr lang="tr" dirty="0"/>
          </a:p>
        </p:txBody>
      </p:sp>
      <p:sp>
        <p:nvSpPr>
          <p:cNvPr id="6" name="Alt Bilgi Yer Tutucusu 5">
            <a:extLst>
              <a:ext uri="{FF2B5EF4-FFF2-40B4-BE49-F238E27FC236}">
                <a16:creationId xmlns:a16="http://schemas.microsoft.com/office/drawing/2014/main" id="{71EEC5EA-8547-45A9-91CC-BED8E3944C26}"/>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7" name="Slayt Numarası Yer Tutucusu 6">
            <a:extLst>
              <a:ext uri="{FF2B5EF4-FFF2-40B4-BE49-F238E27FC236}">
                <a16:creationId xmlns:a16="http://schemas.microsoft.com/office/drawing/2014/main" id="{CB35EF1A-D126-4140-9933-092443B042AC}"/>
              </a:ext>
            </a:extLst>
          </p:cNvPr>
          <p:cNvSpPr>
            <a:spLocks noGrp="1"/>
          </p:cNvSpPr>
          <p:nvPr>
            <p:ph type="sldNum" sz="quarter" idx="12"/>
          </p:nvPr>
        </p:nvSpPr>
        <p:spPr/>
        <p:txBody>
          <a:bodyPr/>
          <a:lstStyle/>
          <a:p>
            <a:pPr rtl="0"/>
            <a:fld id="{D57F1E4F-1CFF-5643-939E-02111984F565}" type="slidenum">
              <a:rPr lang="en-US" smtClean="0"/>
              <a:t>16</a:t>
            </a:fld>
            <a:endParaRPr lang="en-US"/>
          </a:p>
        </p:txBody>
      </p:sp>
    </p:spTree>
    <p:extLst>
      <p:ext uri="{BB962C8B-B14F-4D97-AF65-F5344CB8AC3E}">
        <p14:creationId xmlns:p14="http://schemas.microsoft.com/office/powerpoint/2010/main" val="1984714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Satın Alma Kuralları</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Yararlanıcıların desteklenen projeleri kapsamında yapacakları ihale ve satın alma faaliyetleri, satın alma ve ihale usul ve esasları doğrudan kanun veya yönetmelikle belirlenen kurum ve kuruluşlar bakımından kendi mevzuatlarına göre, </a:t>
            </a:r>
          </a:p>
          <a:p>
            <a:r>
              <a:rPr lang="tr-TR" dirty="0"/>
              <a:t>Diğer kişi, kurum ve kuruluşlar bakımından ise Proje Uygulama Rehberinde belirtilen usul ve esaslara göre yapılır. </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p:txBody>
          <a:bodyPr/>
          <a:lstStyle/>
          <a:p>
            <a:pPr rtl="0"/>
            <a:r>
              <a:rPr lang="en-US" dirty="0"/>
              <a:t>KARACADAĞ Kalkınma Ajansı</a:t>
            </a:r>
          </a:p>
        </p:txBody>
      </p:sp>
      <p:sp>
        <p:nvSpPr>
          <p:cNvPr id="4" name="Slayt Numarası Yer Tutucusu 3">
            <a:extLst>
              <a:ext uri="{FF2B5EF4-FFF2-40B4-BE49-F238E27FC236}">
                <a16:creationId xmlns:a16="http://schemas.microsoft.com/office/drawing/2014/main" id="{FD85E735-6D4A-43F5-8C97-F3ACDC9AD105}"/>
              </a:ext>
            </a:extLst>
          </p:cNvPr>
          <p:cNvSpPr>
            <a:spLocks noGrp="1"/>
          </p:cNvSpPr>
          <p:nvPr>
            <p:ph type="sldNum" sz="quarter" idx="12"/>
          </p:nvPr>
        </p:nvSpPr>
        <p:spPr/>
        <p:txBody>
          <a:bodyPr/>
          <a:lstStyle/>
          <a:p>
            <a:pPr rtl="0"/>
            <a:fld id="{D57F1E4F-1CFF-5643-939E-02111984F565}" type="slidenum">
              <a:rPr lang="en-US" smtClean="0"/>
              <a:t>17</a:t>
            </a:fld>
            <a:endParaRPr lang="en-US"/>
          </a:p>
        </p:txBody>
      </p:sp>
    </p:spTree>
    <p:extLst>
      <p:ext uri="{BB962C8B-B14F-4D97-AF65-F5344CB8AC3E}">
        <p14:creationId xmlns:p14="http://schemas.microsoft.com/office/powerpoint/2010/main" val="143875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Satın Alma Kuralları</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Satın alma faaliyetlerinde, yararlanıcılar için belirlenmiş olan </a:t>
            </a:r>
            <a:r>
              <a:rPr lang="tr-TR" u="sng" dirty="0"/>
              <a:t>kurallara uyulmaması</a:t>
            </a:r>
            <a:r>
              <a:rPr lang="tr-TR" dirty="0"/>
              <a:t> halinde, gerçekleştirilen alımlar, ihlal edilen kurala göre kısmen veya tamamen uygun maliyet olarak değerlendirilmez ve yapılmış olan harcamalar </a:t>
            </a:r>
            <a:r>
              <a:rPr lang="tr-TR" u="sng" dirty="0"/>
              <a:t>destek bütçesinden karşılanamaz</a:t>
            </a:r>
            <a:r>
              <a:rPr lang="tr-TR" dirty="0"/>
              <a:t>.</a:t>
            </a:r>
          </a:p>
          <a:p>
            <a:r>
              <a:rPr lang="tr-TR" dirty="0"/>
              <a:t>Diğer taraftan, yararlanıcılara sağlanan avanstan yanlış, kurallara uymayan veya usulsüz harcama yapıldığının sonradan tespit edilmesi durumunda verilen destek yasal faizi ile birlikte yararlanıcıdan geri alınır.</a:t>
            </a:r>
          </a:p>
          <a:p>
            <a:r>
              <a:rPr lang="tr-TR" dirty="0"/>
              <a:t>Harcama ve satın alma belgelerinin tamamının yetkili makamlarca gerekli incelemelerden geçirilecektir; bu sebeple, kayıtların sağlıklı bir şekilde tutulması ve ilgili tüm belgelerin muhafaza edilmesi gerekmektedir.</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p:txBody>
          <a:bodyPr/>
          <a:lstStyle/>
          <a:p>
            <a:pPr rtl="0"/>
            <a:r>
              <a:rPr lang="en-US" dirty="0"/>
              <a:t>KARACADAĞ Kalkınma Ajansı</a:t>
            </a:r>
          </a:p>
        </p:txBody>
      </p:sp>
      <p:sp>
        <p:nvSpPr>
          <p:cNvPr id="4" name="Slayt Numarası Yer Tutucusu 3">
            <a:extLst>
              <a:ext uri="{FF2B5EF4-FFF2-40B4-BE49-F238E27FC236}">
                <a16:creationId xmlns:a16="http://schemas.microsoft.com/office/drawing/2014/main" id="{E10DED0F-58AF-435E-8DF4-2E2E31B9D049}"/>
              </a:ext>
            </a:extLst>
          </p:cNvPr>
          <p:cNvSpPr>
            <a:spLocks noGrp="1"/>
          </p:cNvSpPr>
          <p:nvPr>
            <p:ph type="sldNum" sz="quarter" idx="12"/>
          </p:nvPr>
        </p:nvSpPr>
        <p:spPr/>
        <p:txBody>
          <a:bodyPr/>
          <a:lstStyle/>
          <a:p>
            <a:pPr rtl="0"/>
            <a:fld id="{D57F1E4F-1CFF-5643-939E-02111984F565}" type="slidenum">
              <a:rPr lang="en-US" smtClean="0"/>
              <a:t>18</a:t>
            </a:fld>
            <a:endParaRPr lang="en-US"/>
          </a:p>
        </p:txBody>
      </p:sp>
    </p:spTree>
    <p:extLst>
      <p:ext uri="{BB962C8B-B14F-4D97-AF65-F5344CB8AC3E}">
        <p14:creationId xmlns:p14="http://schemas.microsoft.com/office/powerpoint/2010/main" val="149012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6324C044-3CFE-410F-B964-3DF1CD23FDC3}"/>
              </a:ext>
            </a:extLst>
          </p:cNvPr>
          <p:cNvSpPr>
            <a:spLocks noGrp="1"/>
          </p:cNvSpPr>
          <p:nvPr>
            <p:ph type="title"/>
          </p:nvPr>
        </p:nvSpPr>
        <p:spPr>
          <a:xfrm>
            <a:off x="646111" y="452718"/>
            <a:ext cx="9404723" cy="745767"/>
          </a:xfrm>
        </p:spPr>
        <p:txBody>
          <a:bodyPr/>
          <a:lstStyle/>
          <a:p>
            <a:r>
              <a:rPr lang="tr-TR" sz="3600" dirty="0">
                <a:solidFill>
                  <a:srgbClr val="8AD0D6"/>
                </a:solidFill>
              </a:rPr>
              <a:t>Temel Satın Alma Usulleri</a:t>
            </a:r>
          </a:p>
        </p:txBody>
      </p:sp>
      <p:sp>
        <p:nvSpPr>
          <p:cNvPr id="7" name="Metin Yer Tutucusu 6">
            <a:extLst>
              <a:ext uri="{FF2B5EF4-FFF2-40B4-BE49-F238E27FC236}">
                <a16:creationId xmlns:a16="http://schemas.microsoft.com/office/drawing/2014/main" id="{8CE174A9-25EF-4CF5-805E-3F09C77855B7}"/>
              </a:ext>
            </a:extLst>
          </p:cNvPr>
          <p:cNvSpPr>
            <a:spLocks noGrp="1"/>
          </p:cNvSpPr>
          <p:nvPr>
            <p:ph type="body" idx="1"/>
          </p:nvPr>
        </p:nvSpPr>
        <p:spPr>
          <a:xfrm>
            <a:off x="652463" y="1460320"/>
            <a:ext cx="2940050" cy="659189"/>
          </a:xfrm>
        </p:spPr>
        <p:txBody>
          <a:bodyPr/>
          <a:lstStyle/>
          <a:p>
            <a:r>
              <a:rPr lang="tr-TR" dirty="0"/>
              <a:t>Doğrudan Temin Usulü</a:t>
            </a:r>
          </a:p>
        </p:txBody>
      </p:sp>
      <p:sp>
        <p:nvSpPr>
          <p:cNvPr id="11" name="Metin Yer Tutucusu 10">
            <a:extLst>
              <a:ext uri="{FF2B5EF4-FFF2-40B4-BE49-F238E27FC236}">
                <a16:creationId xmlns:a16="http://schemas.microsoft.com/office/drawing/2014/main" id="{D6441C9E-0EB4-4ADF-81CE-C1CF5F03302B}"/>
              </a:ext>
            </a:extLst>
          </p:cNvPr>
          <p:cNvSpPr>
            <a:spLocks noGrp="1"/>
          </p:cNvSpPr>
          <p:nvPr>
            <p:ph type="body" sz="half" idx="18"/>
          </p:nvPr>
        </p:nvSpPr>
        <p:spPr>
          <a:xfrm>
            <a:off x="652463" y="2119509"/>
            <a:ext cx="2940050" cy="3366891"/>
          </a:xfrm>
        </p:spPr>
        <p:txBody>
          <a:bodyPr/>
          <a:lstStyle/>
          <a:p>
            <a:pPr algn="just"/>
            <a:r>
              <a:rPr lang="tr-TR" dirty="0"/>
              <a:t>4734 sayılı Kamu İhale Kanununun 22 </a:t>
            </a:r>
            <a:r>
              <a:rPr lang="tr-TR" dirty="0" err="1"/>
              <a:t>nci</a:t>
            </a:r>
            <a:r>
              <a:rPr lang="tr-TR" dirty="0"/>
              <a:t> maddesinin birinci fıkrasının d bendinde büyükşehir belediyesi sınırları dâhilinde bulunan idareler için her yıl belirlenen limitten düşük olan alımlar </a:t>
            </a:r>
          </a:p>
          <a:p>
            <a:pPr algn="just"/>
            <a:r>
              <a:rPr lang="tr-TR" dirty="0"/>
              <a:t>(</a:t>
            </a:r>
            <a:r>
              <a:rPr lang="tr-TR" b="1" dirty="0"/>
              <a:t>121.405 TL’ye kadar</a:t>
            </a:r>
            <a:r>
              <a:rPr lang="tr-TR" dirty="0"/>
              <a:t>)</a:t>
            </a:r>
          </a:p>
        </p:txBody>
      </p:sp>
      <p:sp>
        <p:nvSpPr>
          <p:cNvPr id="8" name="Metin Yer Tutucusu 7">
            <a:extLst>
              <a:ext uri="{FF2B5EF4-FFF2-40B4-BE49-F238E27FC236}">
                <a16:creationId xmlns:a16="http://schemas.microsoft.com/office/drawing/2014/main" id="{3880CF13-E667-4D2F-B44F-AC773C3CE454}"/>
              </a:ext>
            </a:extLst>
          </p:cNvPr>
          <p:cNvSpPr>
            <a:spLocks noGrp="1"/>
          </p:cNvSpPr>
          <p:nvPr>
            <p:ph type="body" sz="quarter" idx="3"/>
          </p:nvPr>
        </p:nvSpPr>
        <p:spPr>
          <a:xfrm>
            <a:off x="3889375" y="1460320"/>
            <a:ext cx="2954975" cy="659189"/>
          </a:xfrm>
        </p:spPr>
        <p:txBody>
          <a:bodyPr/>
          <a:lstStyle/>
          <a:p>
            <a:r>
              <a:rPr lang="tr-TR" dirty="0"/>
              <a:t>Pazarlık Usulü</a:t>
            </a:r>
          </a:p>
        </p:txBody>
      </p:sp>
      <p:sp>
        <p:nvSpPr>
          <p:cNvPr id="12" name="Metin Yer Tutucusu 11">
            <a:extLst>
              <a:ext uri="{FF2B5EF4-FFF2-40B4-BE49-F238E27FC236}">
                <a16:creationId xmlns:a16="http://schemas.microsoft.com/office/drawing/2014/main" id="{03870084-5994-4D2D-91D6-45CB5BD6F885}"/>
              </a:ext>
            </a:extLst>
          </p:cNvPr>
          <p:cNvSpPr>
            <a:spLocks noGrp="1"/>
          </p:cNvSpPr>
          <p:nvPr>
            <p:ph type="body" sz="half" idx="19"/>
          </p:nvPr>
        </p:nvSpPr>
        <p:spPr>
          <a:xfrm>
            <a:off x="3888022" y="2119510"/>
            <a:ext cx="2934406" cy="3366890"/>
          </a:xfrm>
        </p:spPr>
        <p:txBody>
          <a:bodyPr/>
          <a:lstStyle/>
          <a:p>
            <a:pPr algn="just"/>
            <a:r>
              <a:rPr lang="tr-TR" dirty="0"/>
              <a:t>Yaklaşık maliyeti 4734 sayılı Kamu İhale Kanununun 21 inci maddesinin birinci fıkrasının f bendinde her yıl belirlenen limitin bir buçuk katına kadar olan alımlar </a:t>
            </a:r>
          </a:p>
          <a:p>
            <a:pPr algn="just"/>
            <a:r>
              <a:rPr lang="tr-TR" dirty="0"/>
              <a:t>(</a:t>
            </a:r>
            <a:r>
              <a:rPr lang="tr-TR" b="1" dirty="0"/>
              <a:t>607.098 TL’ye kadar</a:t>
            </a:r>
            <a:r>
              <a:rPr lang="tr-TR" dirty="0"/>
              <a:t>)</a:t>
            </a:r>
          </a:p>
        </p:txBody>
      </p:sp>
      <p:sp>
        <p:nvSpPr>
          <p:cNvPr id="9" name="Metin Yer Tutucusu 8">
            <a:extLst>
              <a:ext uri="{FF2B5EF4-FFF2-40B4-BE49-F238E27FC236}">
                <a16:creationId xmlns:a16="http://schemas.microsoft.com/office/drawing/2014/main" id="{BAE12F8B-2CDA-4910-B619-F9CC1E7B0FF7}"/>
              </a:ext>
            </a:extLst>
          </p:cNvPr>
          <p:cNvSpPr>
            <a:spLocks noGrp="1"/>
          </p:cNvSpPr>
          <p:nvPr>
            <p:ph type="body" sz="quarter" idx="13"/>
          </p:nvPr>
        </p:nvSpPr>
        <p:spPr>
          <a:xfrm>
            <a:off x="7124700" y="1460320"/>
            <a:ext cx="2932113" cy="659189"/>
          </a:xfrm>
        </p:spPr>
        <p:txBody>
          <a:bodyPr/>
          <a:lstStyle/>
          <a:p>
            <a:r>
              <a:rPr lang="tr-TR" dirty="0"/>
              <a:t>Açık İhale Usulü</a:t>
            </a:r>
          </a:p>
        </p:txBody>
      </p:sp>
      <p:sp>
        <p:nvSpPr>
          <p:cNvPr id="13" name="Metin Yer Tutucusu 12">
            <a:extLst>
              <a:ext uri="{FF2B5EF4-FFF2-40B4-BE49-F238E27FC236}">
                <a16:creationId xmlns:a16="http://schemas.microsoft.com/office/drawing/2014/main" id="{BAE584E8-FA99-4D3F-B8EF-48BDA28AF2CB}"/>
              </a:ext>
            </a:extLst>
          </p:cNvPr>
          <p:cNvSpPr>
            <a:spLocks noGrp="1"/>
          </p:cNvSpPr>
          <p:nvPr>
            <p:ph type="body" sz="half" idx="20"/>
          </p:nvPr>
        </p:nvSpPr>
        <p:spPr>
          <a:xfrm>
            <a:off x="7124575" y="2119506"/>
            <a:ext cx="2935997" cy="3366891"/>
          </a:xfrm>
        </p:spPr>
        <p:txBody>
          <a:bodyPr/>
          <a:lstStyle/>
          <a:p>
            <a:pPr algn="just"/>
            <a:r>
              <a:rPr lang="tr-TR" dirty="0"/>
              <a:t>Yaklaşık maliyeti 4734 sayılı Kamu İhale Kanununun 21 inci maddesinin birinci fıkrasının f bendinde her yıl belirlenen limitin bir buçuk katından büyük olan alımlar </a:t>
            </a:r>
          </a:p>
          <a:p>
            <a:pPr algn="just"/>
            <a:r>
              <a:rPr lang="tr-TR" dirty="0"/>
              <a:t>(</a:t>
            </a:r>
            <a:r>
              <a:rPr lang="tr-TR" b="1" dirty="0"/>
              <a:t>607.098 TL’den yukarı</a:t>
            </a:r>
            <a:r>
              <a:rPr lang="tr-TR" dirty="0"/>
              <a:t>)</a:t>
            </a:r>
          </a:p>
        </p:txBody>
      </p:sp>
      <p:sp>
        <p:nvSpPr>
          <p:cNvPr id="4" name="Slayt Numarası Yer Tutucusu 3">
            <a:extLst>
              <a:ext uri="{FF2B5EF4-FFF2-40B4-BE49-F238E27FC236}">
                <a16:creationId xmlns:a16="http://schemas.microsoft.com/office/drawing/2014/main" id="{733995AE-4CE3-46CC-8EBC-06D64D03A492}"/>
              </a:ext>
            </a:extLst>
          </p:cNvPr>
          <p:cNvSpPr>
            <a:spLocks noGrp="1"/>
          </p:cNvSpPr>
          <p:nvPr>
            <p:ph type="sldNum" sz="quarter" idx="12"/>
          </p:nvPr>
        </p:nvSpPr>
        <p:spPr/>
        <p:txBody>
          <a:bodyPr/>
          <a:lstStyle/>
          <a:p>
            <a:pPr rtl="0"/>
            <a:fld id="{D57F1E4F-1CFF-5643-939E-02111984F565}" type="slidenum">
              <a:rPr lang="en-US" smtClean="0"/>
              <a:t>19</a:t>
            </a:fld>
            <a:endParaRPr lang="en-US"/>
          </a:p>
        </p:txBody>
      </p:sp>
      <p:sp>
        <p:nvSpPr>
          <p:cNvPr id="5" name="Alt Bilgi Yer Tutucusu 4">
            <a:extLst>
              <a:ext uri="{FF2B5EF4-FFF2-40B4-BE49-F238E27FC236}">
                <a16:creationId xmlns:a16="http://schemas.microsoft.com/office/drawing/2014/main" id="{45E68E8B-3DF5-490B-8B42-7D4087905996}"/>
              </a:ext>
            </a:extLst>
          </p:cNvPr>
          <p:cNvSpPr>
            <a:spLocks noGrp="1"/>
          </p:cNvSpPr>
          <p:nvPr>
            <p:ph type="ftr" sz="quarter" idx="23"/>
          </p:nvPr>
        </p:nvSpPr>
        <p:spPr/>
        <p:txBody>
          <a:bodyPr/>
          <a:lstStyle/>
          <a:p>
            <a:r>
              <a:rPr lang="en-US"/>
              <a:t>KARACADAĞ Kalkınma Ajansı</a:t>
            </a:r>
            <a:endParaRPr lang="en-US" dirty="0"/>
          </a:p>
        </p:txBody>
      </p:sp>
    </p:spTree>
    <p:extLst>
      <p:ext uri="{BB962C8B-B14F-4D97-AF65-F5344CB8AC3E}">
        <p14:creationId xmlns:p14="http://schemas.microsoft.com/office/powerpoint/2010/main" val="382376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Proje Uygulamaları ve Sözleşme Hakkındaki Genel Kurallar ve Mevzuat</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Sözleşmenin bir tarafı Ajans, diğer tarafı ise sizin kurumunuzdur. Sözleşmenin uygulanması hakkındaki </a:t>
            </a:r>
            <a:r>
              <a:rPr lang="tr-TR" u="sng" dirty="0"/>
              <a:t>üçüncü taraflarla yazışmalar ve görüşmeler Ajansı bağlamayacaktır</a:t>
            </a:r>
            <a:r>
              <a:rPr lang="tr-TR" dirty="0"/>
              <a:t>. </a:t>
            </a:r>
          </a:p>
          <a:p>
            <a:r>
              <a:rPr lang="tr-TR" dirty="0"/>
              <a:t>Yararlanıcı, Karacadağ Kalkınma Ajansı’nın iş ve işlemlerini düzenleyen mevzuatına ve destek programına ilişkin bu çerçevede tayin edilmiş esas ve usullere uygun olarak hareket etmekle yükümlüdür. </a:t>
            </a:r>
          </a:p>
          <a:p>
            <a:r>
              <a:rPr lang="tr-TR" dirty="0"/>
              <a:t>Projenin yönetimiyle ilgili usuller ve harcamalar dokümanları ile beraber (fatura, ödeme vb.) belirtilen şekilde kaydedilecek ve yazılı olarak dosyalanacaktır ve herhangi bir denetim durumunda hazır olacak şekilde </a:t>
            </a:r>
            <a:r>
              <a:rPr lang="tr-TR" u="sng" dirty="0"/>
              <a:t>özel bir dosyada saklanacaktır</a:t>
            </a:r>
            <a:r>
              <a:rPr lang="tr-TR" dirty="0"/>
              <a:t>. </a:t>
            </a:r>
          </a:p>
        </p:txBody>
      </p:sp>
      <p:sp>
        <p:nvSpPr>
          <p:cNvPr id="6" name="Alt Bilgi Yer Tutucusu 5">
            <a:extLst>
              <a:ext uri="{FF2B5EF4-FFF2-40B4-BE49-F238E27FC236}">
                <a16:creationId xmlns:a16="http://schemas.microsoft.com/office/drawing/2014/main" id="{56813AA6-57C5-465B-87D8-EDBDA17E9666}"/>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1984E78E-E23F-4CD5-96C8-7E3B628CB801}"/>
              </a:ext>
            </a:extLst>
          </p:cNvPr>
          <p:cNvSpPr>
            <a:spLocks noGrp="1"/>
          </p:cNvSpPr>
          <p:nvPr>
            <p:ph type="sldNum" sz="quarter" idx="12"/>
          </p:nvPr>
        </p:nvSpPr>
        <p:spPr/>
        <p:txBody>
          <a:bodyPr/>
          <a:lstStyle/>
          <a:p>
            <a:pPr rtl="0"/>
            <a:fld id="{D57F1E4F-1CFF-5643-939E-02111984F565}" type="slidenum">
              <a:rPr lang="en-US" smtClean="0"/>
              <a:t>2</a:t>
            </a:fld>
            <a:endParaRPr lang="en-US"/>
          </a:p>
        </p:txBody>
      </p:sp>
    </p:spTree>
    <p:extLst>
      <p:ext uri="{BB962C8B-B14F-4D97-AF65-F5344CB8AC3E}">
        <p14:creationId xmlns:p14="http://schemas.microsoft.com/office/powerpoint/2010/main" val="252409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200" dirty="0"/>
              <a:t>Sözleşme Makamı olarak projeniz kapsamındaki alımların zamanında gerçekleştirilmesi sorumluluğu size aittir. </a:t>
            </a:r>
          </a:p>
        </p:txBody>
      </p:sp>
      <p:sp>
        <p:nvSpPr>
          <p:cNvPr id="6" name="Alt Bilgi Yer Tutucusu 5">
            <a:extLst>
              <a:ext uri="{FF2B5EF4-FFF2-40B4-BE49-F238E27FC236}">
                <a16:creationId xmlns:a16="http://schemas.microsoft.com/office/drawing/2014/main" id="{71EEC5EA-8547-45A9-91CC-BED8E3944C26}"/>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7" name="Slayt Numarası Yer Tutucusu 6">
            <a:extLst>
              <a:ext uri="{FF2B5EF4-FFF2-40B4-BE49-F238E27FC236}">
                <a16:creationId xmlns:a16="http://schemas.microsoft.com/office/drawing/2014/main" id="{CB35EF1A-D126-4140-9933-092443B042AC}"/>
              </a:ext>
            </a:extLst>
          </p:cNvPr>
          <p:cNvSpPr>
            <a:spLocks noGrp="1"/>
          </p:cNvSpPr>
          <p:nvPr>
            <p:ph type="sldNum" sz="quarter" idx="12"/>
          </p:nvPr>
        </p:nvSpPr>
        <p:spPr/>
        <p:txBody>
          <a:bodyPr/>
          <a:lstStyle/>
          <a:p>
            <a:pPr rtl="0"/>
            <a:fld id="{D57F1E4F-1CFF-5643-939E-02111984F565}" type="slidenum">
              <a:rPr lang="en-US" smtClean="0"/>
              <a:t>20</a:t>
            </a:fld>
            <a:endParaRPr lang="en-US"/>
          </a:p>
        </p:txBody>
      </p:sp>
    </p:spTree>
    <p:extLst>
      <p:ext uri="{BB962C8B-B14F-4D97-AF65-F5344CB8AC3E}">
        <p14:creationId xmlns:p14="http://schemas.microsoft.com/office/powerpoint/2010/main" val="215196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Doğrudan Temin Usulü</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Harcadığınız kamu kaynağı niteliğinde olan paranın karşılığında en iyi değeri ve en uygun çözüm önerisini alabilmeniz için rekabeti sağlayacak şekilde birden fazla tedarikçi / hizmet sunucusu ile görüşmeniz ve teklif almanız daha doğru olacaktır.</a:t>
            </a:r>
          </a:p>
          <a:p>
            <a:r>
              <a:rPr lang="tr-TR" dirty="0"/>
              <a:t>Doğrudan Temin usulünde, diğer iki temel ihale usulünde aranan; ilan veya davet yoluyla duyuru, teminat ve Değerlendirme Komitesine ilişkin hükümler uygulanmaz. </a:t>
            </a:r>
          </a:p>
          <a:p>
            <a:r>
              <a:rPr lang="tr-TR" dirty="0"/>
              <a:t>Ancak satın alma yapılacak mal-hizmet için aranan </a:t>
            </a:r>
            <a:r>
              <a:rPr lang="tr-TR" u="sng" dirty="0"/>
              <a:t>temel özelliklerin satın alma yapılmadan önce tespit edilmesi</a:t>
            </a:r>
            <a:r>
              <a:rPr lang="tr-TR" dirty="0"/>
              <a:t>, gerekli görülmesi halinde </a:t>
            </a:r>
            <a:r>
              <a:rPr lang="tr-TR" u="sng" dirty="0"/>
              <a:t>teknik şartnamenin hazırlanması</a:t>
            </a:r>
            <a:r>
              <a:rPr lang="tr-TR" dirty="0"/>
              <a:t>, </a:t>
            </a:r>
            <a:r>
              <a:rPr lang="tr-TR" u="sng" dirty="0"/>
              <a:t>tüm sürecin belgelenmesi ve belgelerin saklanması </a:t>
            </a:r>
            <a:r>
              <a:rPr lang="tr-TR" b="1" u="sng" dirty="0"/>
              <a:t>zorunludur</a:t>
            </a:r>
            <a:r>
              <a:rPr lang="tr-TR" dirty="0"/>
              <a:t>.</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p:txBody>
          <a:bodyPr/>
          <a:lstStyle/>
          <a:p>
            <a:pPr rtl="0"/>
            <a:r>
              <a:rPr lang="en-US" dirty="0"/>
              <a:t>KARACADAĞ Kalkınma Ajansı</a:t>
            </a:r>
          </a:p>
        </p:txBody>
      </p:sp>
      <p:sp>
        <p:nvSpPr>
          <p:cNvPr id="4" name="Slayt Numarası Yer Tutucusu 3">
            <a:extLst>
              <a:ext uri="{FF2B5EF4-FFF2-40B4-BE49-F238E27FC236}">
                <a16:creationId xmlns:a16="http://schemas.microsoft.com/office/drawing/2014/main" id="{345E9B72-4C89-4FE4-A128-44368BDA1470}"/>
              </a:ext>
            </a:extLst>
          </p:cNvPr>
          <p:cNvSpPr>
            <a:spLocks noGrp="1"/>
          </p:cNvSpPr>
          <p:nvPr>
            <p:ph type="sldNum" sz="quarter" idx="12"/>
          </p:nvPr>
        </p:nvSpPr>
        <p:spPr/>
        <p:txBody>
          <a:bodyPr/>
          <a:lstStyle/>
          <a:p>
            <a:pPr rtl="0"/>
            <a:fld id="{D57F1E4F-1CFF-5643-939E-02111984F565}" type="slidenum">
              <a:rPr lang="en-US" smtClean="0"/>
              <a:t>21</a:t>
            </a:fld>
            <a:endParaRPr lang="en-US"/>
          </a:p>
        </p:txBody>
      </p:sp>
    </p:spTree>
    <p:extLst>
      <p:ext uri="{BB962C8B-B14F-4D97-AF65-F5344CB8AC3E}">
        <p14:creationId xmlns:p14="http://schemas.microsoft.com/office/powerpoint/2010/main" val="288189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 dirty="0">
                <a:solidFill>
                  <a:srgbClr val="8AD0D6"/>
                </a:solidFill>
              </a:rPr>
              <a:t>Proje Uygulamasına İlişkin Dokümanlar</a:t>
            </a:r>
          </a:p>
        </p:txBody>
      </p:sp>
      <p:sp>
        <p:nvSpPr>
          <p:cNvPr id="3" name="Metin Yer Tutucusu 2"/>
          <p:cNvSpPr>
            <a:spLocks noGrp="1"/>
          </p:cNvSpPr>
          <p:nvPr>
            <p:ph idx="1"/>
          </p:nvPr>
        </p:nvSpPr>
        <p:spPr/>
        <p:txBody>
          <a:bodyPr rtlCol="0">
            <a:normAutofit fontScale="92500" lnSpcReduction="20000"/>
          </a:bodyPr>
          <a:lstStyle/>
          <a:p>
            <a:pPr rtl="0"/>
            <a:r>
              <a:rPr lang="tr-TR" dirty="0"/>
              <a:t>Fizibilite Raporu Şablonu (EK GPFF)</a:t>
            </a:r>
          </a:p>
          <a:p>
            <a:pPr rtl="0"/>
            <a:r>
              <a:rPr lang="tr-TR" dirty="0"/>
              <a:t>Proje Uygulama Rehberi ve Ekleri</a:t>
            </a:r>
          </a:p>
          <a:p>
            <a:pPr rtl="0"/>
            <a:r>
              <a:rPr lang="tr-TR" dirty="0"/>
              <a:t>Satın Alma Rehberi ve Ekleri</a:t>
            </a:r>
          </a:p>
          <a:p>
            <a:pPr rtl="0"/>
            <a:r>
              <a:rPr lang="tr-TR" dirty="0"/>
              <a:t>Görünürlük Rehberi</a:t>
            </a:r>
          </a:p>
          <a:p>
            <a:pPr rtl="0"/>
            <a:r>
              <a:rPr lang="tr-TR" dirty="0"/>
              <a:t>Sözleşme EK: Genel Koşullar</a:t>
            </a:r>
          </a:p>
          <a:p>
            <a:pPr rtl="0"/>
            <a:r>
              <a:rPr lang="tr-TR" dirty="0"/>
              <a:t>Ödeme Talimat Formu</a:t>
            </a:r>
          </a:p>
          <a:p>
            <a:pPr rtl="0"/>
            <a:r>
              <a:rPr lang="tr-TR" dirty="0"/>
              <a:t>Ara/Nihai Rapor Evrak Listesi</a:t>
            </a:r>
          </a:p>
          <a:p>
            <a:pPr rtl="0"/>
            <a:r>
              <a:rPr lang="tr-TR" dirty="0"/>
              <a:t>KAYS Kullanım Kılavuzu</a:t>
            </a:r>
            <a:endParaRPr lang="tr" dirty="0"/>
          </a:p>
          <a:p>
            <a:pPr rtl="0"/>
            <a:endParaRPr lang="tr-TR" dirty="0"/>
          </a:p>
          <a:p>
            <a:pPr rtl="0"/>
            <a:endParaRPr lang="tr-TR" dirty="0"/>
          </a:p>
          <a:p>
            <a:pPr rtl="0"/>
            <a:r>
              <a:rPr lang="tr-TR" sz="1800" dirty="0">
                <a:solidFill>
                  <a:schemeClr val="tx2"/>
                </a:solidFill>
                <a:hlinkClick r:id="rId2"/>
              </a:rPr>
              <a:t>www.karacadag.gov.tr</a:t>
            </a:r>
            <a:r>
              <a:rPr lang="tr-TR" sz="1800" dirty="0">
                <a:solidFill>
                  <a:schemeClr val="tx2"/>
                </a:solidFill>
              </a:rPr>
              <a:t> &gt; PROJE UYGULAMA &gt; Proje Uygulama Dokümanları </a:t>
            </a:r>
            <a:endParaRPr lang="en-US" sz="1800" dirty="0">
              <a:solidFill>
                <a:schemeClr val="tx2"/>
              </a:solidFill>
            </a:endParaRPr>
          </a:p>
        </p:txBody>
      </p:sp>
      <p:sp>
        <p:nvSpPr>
          <p:cNvPr id="6" name="Alt Bilgi Yer Tutucusu 5">
            <a:extLst>
              <a:ext uri="{FF2B5EF4-FFF2-40B4-BE49-F238E27FC236}">
                <a16:creationId xmlns:a16="http://schemas.microsoft.com/office/drawing/2014/main" id="{7A79577D-FD95-4D31-86BF-A1925D1AD143}"/>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B3C8B713-4D29-4A2B-931E-1C64DBB621EA}"/>
              </a:ext>
            </a:extLst>
          </p:cNvPr>
          <p:cNvSpPr>
            <a:spLocks noGrp="1"/>
          </p:cNvSpPr>
          <p:nvPr>
            <p:ph type="sldNum" sz="quarter" idx="12"/>
          </p:nvPr>
        </p:nvSpPr>
        <p:spPr/>
        <p:txBody>
          <a:bodyPr/>
          <a:lstStyle/>
          <a:p>
            <a:pPr rtl="0"/>
            <a:fld id="{D57F1E4F-1CFF-5643-939E-02111984F565}" type="slidenum">
              <a:rPr lang="en-US" smtClean="0"/>
              <a:t>22</a:t>
            </a:fld>
            <a:endParaRPr lang="en-US"/>
          </a:p>
        </p:txBody>
      </p:sp>
    </p:spTree>
    <p:extLst>
      <p:ext uri="{BB962C8B-B14F-4D97-AF65-F5344CB8AC3E}">
        <p14:creationId xmlns:p14="http://schemas.microsoft.com/office/powerpoint/2010/main" val="9347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728D9B-CF30-4D73-A275-8FCC8B6FD080}"/>
              </a:ext>
            </a:extLst>
          </p:cNvPr>
          <p:cNvSpPr>
            <a:spLocks noGrp="1"/>
          </p:cNvSpPr>
          <p:nvPr>
            <p:ph type="title"/>
          </p:nvPr>
        </p:nvSpPr>
        <p:spPr/>
        <p:txBody>
          <a:bodyPr/>
          <a:lstStyle/>
          <a:p>
            <a:r>
              <a:rPr lang="tr-TR" dirty="0"/>
              <a:t>Projeler ve İzleme Uzmanları - </a:t>
            </a:r>
            <a:r>
              <a:rPr lang="tr-TR" b="1" dirty="0">
                <a:effectLst>
                  <a:outerShdw blurRad="38100" dist="38100" dir="2700000" algn="tl">
                    <a:srgbClr val="000000">
                      <a:alpha val="43137"/>
                    </a:srgbClr>
                  </a:outerShdw>
                </a:effectLst>
              </a:rPr>
              <a:t>Şanlıurfa</a:t>
            </a:r>
          </a:p>
        </p:txBody>
      </p:sp>
      <p:graphicFrame>
        <p:nvGraphicFramePr>
          <p:cNvPr id="6" name="Tablo 6">
            <a:extLst>
              <a:ext uri="{FF2B5EF4-FFF2-40B4-BE49-F238E27FC236}">
                <a16:creationId xmlns:a16="http://schemas.microsoft.com/office/drawing/2014/main" id="{E65DD36B-5E64-4804-BFF8-0C7545BE594D}"/>
              </a:ext>
            </a:extLst>
          </p:cNvPr>
          <p:cNvGraphicFramePr>
            <a:graphicFrameLocks noGrp="1"/>
          </p:cNvGraphicFramePr>
          <p:nvPr>
            <p:ph idx="1"/>
            <p:extLst>
              <p:ext uri="{D42A27DB-BD31-4B8C-83A1-F6EECF244321}">
                <p14:modId xmlns:p14="http://schemas.microsoft.com/office/powerpoint/2010/main" val="2296410541"/>
              </p:ext>
            </p:extLst>
          </p:nvPr>
        </p:nvGraphicFramePr>
        <p:xfrm>
          <a:off x="692027" y="1853248"/>
          <a:ext cx="9358807" cy="4823460"/>
        </p:xfrm>
        <a:graphic>
          <a:graphicData uri="http://schemas.openxmlformats.org/drawingml/2006/table">
            <a:tbl>
              <a:tblPr firstRow="1" bandRow="1">
                <a:tableStyleId>{7E9639D4-E3E2-4D34-9284-5A2195B3D0D7}</a:tableStyleId>
              </a:tblPr>
              <a:tblGrid>
                <a:gridCol w="2637653">
                  <a:extLst>
                    <a:ext uri="{9D8B030D-6E8A-4147-A177-3AD203B41FA5}">
                      <a16:colId xmlns:a16="http://schemas.microsoft.com/office/drawing/2014/main" val="317630836"/>
                    </a:ext>
                  </a:extLst>
                </a:gridCol>
                <a:gridCol w="5290908">
                  <a:extLst>
                    <a:ext uri="{9D8B030D-6E8A-4147-A177-3AD203B41FA5}">
                      <a16:colId xmlns:a16="http://schemas.microsoft.com/office/drawing/2014/main" val="3565886658"/>
                    </a:ext>
                  </a:extLst>
                </a:gridCol>
                <a:gridCol w="1430246">
                  <a:extLst>
                    <a:ext uri="{9D8B030D-6E8A-4147-A177-3AD203B41FA5}">
                      <a16:colId xmlns:a16="http://schemas.microsoft.com/office/drawing/2014/main" val="2516101917"/>
                    </a:ext>
                  </a:extLst>
                </a:gridCol>
              </a:tblGrid>
              <a:tr h="370840">
                <a:tc>
                  <a:txBody>
                    <a:bodyPr/>
                    <a:lstStyle/>
                    <a:p>
                      <a:pPr algn="ctr" fontAlgn="b"/>
                      <a:r>
                        <a:rPr lang="tr-TR" sz="1400" b="1" u="none" strike="noStrike" dirty="0">
                          <a:solidFill>
                            <a:schemeClr val="bg1"/>
                          </a:solidFill>
                          <a:effectLst/>
                        </a:rPr>
                        <a:t>Yararlanıcı</a:t>
                      </a:r>
                      <a:endParaRPr lang="tr-TR" sz="1400" b="1" i="0" u="none" strike="noStrike" dirty="0">
                        <a:solidFill>
                          <a:schemeClr val="bg1"/>
                        </a:solidFill>
                        <a:effectLst/>
                        <a:latin typeface="Calibri" panose="020F0502020204030204" pitchFamily="34" charset="0"/>
                      </a:endParaRP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400" b="1" u="none" strike="noStrike" dirty="0">
                          <a:solidFill>
                            <a:schemeClr val="bg1"/>
                          </a:solidFill>
                          <a:effectLst/>
                        </a:rPr>
                        <a:t>Fizibilite Adı</a:t>
                      </a:r>
                      <a:endParaRPr lang="tr-TR" sz="1400" b="1"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400" b="1" u="none" strike="noStrike" dirty="0">
                          <a:solidFill>
                            <a:schemeClr val="bg1"/>
                          </a:solidFill>
                          <a:effectLst/>
                        </a:rPr>
                        <a:t>Uzman</a:t>
                      </a:r>
                      <a:endParaRPr lang="tr-TR" sz="1400" b="1"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1134769"/>
                  </a:ext>
                </a:extLst>
              </a:tr>
              <a:tr h="370840">
                <a:tc>
                  <a:txBody>
                    <a:bodyPr/>
                    <a:lstStyle/>
                    <a:p>
                      <a:pPr algn="l" fontAlgn="b"/>
                      <a:r>
                        <a:rPr lang="tr-TR" sz="1200" b="0" i="0" u="none" strike="noStrike">
                          <a:solidFill>
                            <a:schemeClr val="tx1"/>
                          </a:solidFill>
                          <a:effectLst/>
                          <a:latin typeface="Calibri" panose="020F0502020204030204" pitchFamily="34" charset="0"/>
                        </a:rPr>
                        <a:t>Eyyübiye Belediyesi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Eyyübiye'de Mağara Turizmini Geliştirme ve Kazandırma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853307"/>
                  </a:ext>
                </a:extLst>
              </a:tr>
              <a:tr h="370840">
                <a:tc>
                  <a:txBody>
                    <a:bodyPr/>
                    <a:lstStyle/>
                    <a:p>
                      <a:pPr algn="l" fontAlgn="b"/>
                      <a:r>
                        <a:rPr lang="tr-TR" sz="1200" b="0" i="0" u="none" strike="noStrike">
                          <a:solidFill>
                            <a:schemeClr val="tx1"/>
                          </a:solidFill>
                          <a:effectLst/>
                          <a:latin typeface="Calibri" panose="020F0502020204030204" pitchFamily="34" charset="0"/>
                        </a:rPr>
                        <a:t>Harran Üniversitesi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Kapsayıcı Yaşam Merkezi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9168135"/>
                  </a:ext>
                </a:extLst>
              </a:tr>
              <a:tr h="370840">
                <a:tc>
                  <a:txBody>
                    <a:bodyPr/>
                    <a:lstStyle/>
                    <a:p>
                      <a:pPr algn="l" fontAlgn="b"/>
                      <a:r>
                        <a:rPr lang="tr-TR" sz="1200" b="0" i="0" u="none" strike="noStrike">
                          <a:solidFill>
                            <a:schemeClr val="tx1"/>
                          </a:solidFill>
                          <a:effectLst/>
                          <a:latin typeface="Calibri" panose="020F0502020204030204" pitchFamily="34" charset="0"/>
                        </a:rPr>
                        <a:t>Şanlıurfa İl Kültür ve Turizm Müdürlüğü</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Göbeklitepe Deneyim Merkezi ve Ziyaretçi Yönetim Sistemleri Fizibilitesi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9188826"/>
                  </a:ext>
                </a:extLst>
              </a:tr>
              <a:tr h="370840">
                <a:tc>
                  <a:txBody>
                    <a:bodyPr/>
                    <a:lstStyle/>
                    <a:p>
                      <a:pPr algn="l" fontAlgn="b"/>
                      <a:r>
                        <a:rPr lang="tr-TR" sz="1200" b="0" i="0" u="none" strike="noStrike">
                          <a:solidFill>
                            <a:schemeClr val="tx1"/>
                          </a:solidFill>
                          <a:effectLst/>
                          <a:latin typeface="Calibri" panose="020F0502020204030204" pitchFamily="34" charset="0"/>
                        </a:rPr>
                        <a:t>Şanlıurfa İl Milli Eğitim Müdürlüğü</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Tasarım ve Beceri Atölyeleri Kurulum Öncesi Fizibilite Çalışması</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3529838"/>
                  </a:ext>
                </a:extLst>
              </a:tr>
              <a:tr h="370840">
                <a:tc>
                  <a:txBody>
                    <a:bodyPr/>
                    <a:lstStyle/>
                    <a:p>
                      <a:pPr algn="l" fontAlgn="b"/>
                      <a:r>
                        <a:rPr lang="tr-TR" sz="1200" b="0" i="0" u="none" strike="noStrike">
                          <a:solidFill>
                            <a:schemeClr val="tx1"/>
                          </a:solidFill>
                          <a:effectLst/>
                          <a:latin typeface="Calibri" panose="020F0502020204030204" pitchFamily="34" charset="0"/>
                        </a:rPr>
                        <a:t>Şanlıurfa Sanayi ve Teknoloji İl Müdürlüğü</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Şanlıurfa'da Marangozlar ve Mobilyacılar İçin Ortak Kullanım Mobilya Üretim Merkezi Fizibilitesi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526370"/>
                  </a:ext>
                </a:extLst>
              </a:tr>
              <a:tr h="370840">
                <a:tc>
                  <a:txBody>
                    <a:bodyPr/>
                    <a:lstStyle/>
                    <a:p>
                      <a:pPr algn="l" fontAlgn="b"/>
                      <a:r>
                        <a:rPr lang="tr-TR" sz="1200" b="0" i="0" u="none" strike="noStrike">
                          <a:solidFill>
                            <a:schemeClr val="tx1"/>
                          </a:solidFill>
                          <a:effectLst/>
                          <a:latin typeface="Calibri" panose="020F0502020204030204" pitchFamily="34" charset="0"/>
                        </a:rPr>
                        <a:t>Şanlıurfa Ticaret Borsası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Fıstık Lisanslı Depo Fizibilite Çalışması</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1892434"/>
                  </a:ext>
                </a:extLst>
              </a:tr>
              <a:tr h="370840">
                <a:tc>
                  <a:txBody>
                    <a:bodyPr/>
                    <a:lstStyle/>
                    <a:p>
                      <a:pPr algn="l" fontAlgn="b"/>
                      <a:r>
                        <a:rPr lang="tr-TR" sz="1200" b="0" i="0" u="none" strike="noStrike">
                          <a:solidFill>
                            <a:schemeClr val="tx1"/>
                          </a:solidFill>
                          <a:effectLst/>
                          <a:latin typeface="Calibri" panose="020F0502020204030204" pitchFamily="34" charset="0"/>
                        </a:rPr>
                        <a:t>Şanlıurfa Ticaret ve Sanayi Odası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Ortadoğu Ticaret Ağı</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Emin GİTMEZ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8369873"/>
                  </a:ext>
                </a:extLst>
              </a:tr>
              <a:tr h="370840">
                <a:tc>
                  <a:txBody>
                    <a:bodyPr/>
                    <a:lstStyle/>
                    <a:p>
                      <a:pPr algn="l" fontAlgn="b"/>
                      <a:r>
                        <a:rPr lang="tr-TR" sz="1200" b="0" i="0" u="none" strike="noStrike">
                          <a:solidFill>
                            <a:schemeClr val="tx1"/>
                          </a:solidFill>
                          <a:effectLst/>
                          <a:latin typeface="Calibri" panose="020F0502020204030204" pitchFamily="34" charset="0"/>
                        </a:rPr>
                        <a:t>Haliliye Kaymakamlığı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Karahan Tepe Fizibilitesi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Eser Çağlar YILMAZ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5612581"/>
                  </a:ext>
                </a:extLst>
              </a:tr>
              <a:tr h="370840">
                <a:tc>
                  <a:txBody>
                    <a:bodyPr/>
                    <a:lstStyle/>
                    <a:p>
                      <a:pPr algn="l" fontAlgn="b"/>
                      <a:r>
                        <a:rPr lang="tr-TR" sz="1200" b="0" i="0" u="none" strike="noStrike">
                          <a:solidFill>
                            <a:schemeClr val="tx1"/>
                          </a:solidFill>
                          <a:effectLst/>
                          <a:latin typeface="Calibri" panose="020F0502020204030204" pitchFamily="34" charset="0"/>
                        </a:rPr>
                        <a:t>Suruç Belediyesi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Suruç Arap Atı Çiftliğinin Gezi Rotalarına Eklenerek Turizme Kazandırılması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Eser Çağlar YILMAZ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5086976"/>
                  </a:ext>
                </a:extLst>
              </a:tr>
              <a:tr h="370840">
                <a:tc>
                  <a:txBody>
                    <a:bodyPr/>
                    <a:lstStyle/>
                    <a:p>
                      <a:pPr algn="l" fontAlgn="b"/>
                      <a:r>
                        <a:rPr lang="tr-TR" sz="1200" b="0" i="0" u="none" strike="noStrike">
                          <a:solidFill>
                            <a:schemeClr val="tx1"/>
                          </a:solidFill>
                          <a:effectLst/>
                          <a:latin typeface="Calibri" panose="020F0502020204030204" pitchFamily="34" charset="0"/>
                        </a:rPr>
                        <a:t>Halfeti Belediye Başkanlığı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Savaşan ve Çekem Köyleri Fonksiyonlandırma Fizibilitesi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4791865"/>
                  </a:ext>
                </a:extLst>
              </a:tr>
              <a:tr h="370840">
                <a:tc>
                  <a:txBody>
                    <a:bodyPr/>
                    <a:lstStyle/>
                    <a:p>
                      <a:pPr algn="l" fontAlgn="b"/>
                      <a:r>
                        <a:rPr lang="tr-TR" sz="1200" b="0" i="0" u="none" strike="noStrike">
                          <a:solidFill>
                            <a:schemeClr val="tx1"/>
                          </a:solidFill>
                          <a:effectLst/>
                          <a:latin typeface="Calibri" panose="020F0502020204030204" pitchFamily="34" charset="0"/>
                        </a:rPr>
                        <a:t>Hilvan Belediyesi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Hoşin Turizmle Can Buluyor</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2401049"/>
                  </a:ext>
                </a:extLst>
              </a:tr>
              <a:tr h="370840">
                <a:tc>
                  <a:txBody>
                    <a:bodyPr/>
                    <a:lstStyle/>
                    <a:p>
                      <a:pPr algn="l" fontAlgn="b"/>
                      <a:r>
                        <a:rPr lang="tr-TR" sz="1200" b="0" i="0" u="none" strike="noStrike">
                          <a:solidFill>
                            <a:schemeClr val="tx1"/>
                          </a:solidFill>
                          <a:effectLst/>
                          <a:latin typeface="Calibri" panose="020F0502020204030204" pitchFamily="34" charset="0"/>
                        </a:rPr>
                        <a:t>Siverek Belediyesi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dirty="0" err="1">
                          <a:solidFill>
                            <a:schemeClr val="tx1"/>
                          </a:solidFill>
                          <a:effectLst/>
                          <a:latin typeface="Calibri" panose="020F0502020204030204" pitchFamily="34" charset="0"/>
                        </a:rPr>
                        <a:t>Takoran</a:t>
                      </a:r>
                      <a:r>
                        <a:rPr lang="tr-TR" sz="1200" b="0" i="0" u="none" strike="noStrike" dirty="0">
                          <a:solidFill>
                            <a:schemeClr val="tx1"/>
                          </a:solidFill>
                          <a:effectLst/>
                          <a:latin typeface="Calibri" panose="020F0502020204030204" pitchFamily="34" charset="0"/>
                        </a:rPr>
                        <a:t> Vadisi Sürdürülebilir Ekolojik Turizmi Geliştirmek ve Uygulamak</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31029781"/>
                  </a:ext>
                </a:extLst>
              </a:tr>
            </a:tbl>
          </a:graphicData>
        </a:graphic>
      </p:graphicFrame>
      <p:sp>
        <p:nvSpPr>
          <p:cNvPr id="4" name="Slayt Numarası Yer Tutucusu 3">
            <a:extLst>
              <a:ext uri="{FF2B5EF4-FFF2-40B4-BE49-F238E27FC236}">
                <a16:creationId xmlns:a16="http://schemas.microsoft.com/office/drawing/2014/main" id="{C66B23EF-1F4E-4959-9D7B-500785F1E0F1}"/>
              </a:ext>
            </a:extLst>
          </p:cNvPr>
          <p:cNvSpPr>
            <a:spLocks noGrp="1"/>
          </p:cNvSpPr>
          <p:nvPr>
            <p:ph type="sldNum" sz="quarter" idx="12"/>
          </p:nvPr>
        </p:nvSpPr>
        <p:spPr/>
        <p:txBody>
          <a:bodyPr/>
          <a:lstStyle/>
          <a:p>
            <a:pPr rtl="0"/>
            <a:fld id="{D57F1E4F-1CFF-5643-939E-02111984F565}" type="slidenum">
              <a:rPr lang="en-US" smtClean="0"/>
              <a:t>23</a:t>
            </a:fld>
            <a:endParaRPr lang="en-US"/>
          </a:p>
        </p:txBody>
      </p:sp>
      <p:sp>
        <p:nvSpPr>
          <p:cNvPr id="5" name="Alt Bilgi Yer Tutucusu 4">
            <a:extLst>
              <a:ext uri="{FF2B5EF4-FFF2-40B4-BE49-F238E27FC236}">
                <a16:creationId xmlns:a16="http://schemas.microsoft.com/office/drawing/2014/main" id="{E63C594C-4056-4D91-97FE-9836B75023D5}"/>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1643722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728D9B-CF30-4D73-A275-8FCC8B6FD080}"/>
              </a:ext>
            </a:extLst>
          </p:cNvPr>
          <p:cNvSpPr>
            <a:spLocks noGrp="1"/>
          </p:cNvSpPr>
          <p:nvPr>
            <p:ph type="title"/>
          </p:nvPr>
        </p:nvSpPr>
        <p:spPr/>
        <p:txBody>
          <a:bodyPr/>
          <a:lstStyle/>
          <a:p>
            <a:r>
              <a:rPr lang="tr-TR" dirty="0"/>
              <a:t>Projeler ve İzleme Uzmanları - </a:t>
            </a:r>
            <a:r>
              <a:rPr lang="tr-TR" b="1" dirty="0">
                <a:effectLst>
                  <a:outerShdw blurRad="38100" dist="38100" dir="2700000" algn="tl">
                    <a:srgbClr val="000000">
                      <a:alpha val="43137"/>
                    </a:srgbClr>
                  </a:outerShdw>
                </a:effectLst>
              </a:rPr>
              <a:t>Diyarbakır</a:t>
            </a:r>
          </a:p>
        </p:txBody>
      </p:sp>
      <p:graphicFrame>
        <p:nvGraphicFramePr>
          <p:cNvPr id="6" name="Tablo 6">
            <a:extLst>
              <a:ext uri="{FF2B5EF4-FFF2-40B4-BE49-F238E27FC236}">
                <a16:creationId xmlns:a16="http://schemas.microsoft.com/office/drawing/2014/main" id="{E65DD36B-5E64-4804-BFF8-0C7545BE594D}"/>
              </a:ext>
            </a:extLst>
          </p:cNvPr>
          <p:cNvGraphicFramePr>
            <a:graphicFrameLocks noGrp="1"/>
          </p:cNvGraphicFramePr>
          <p:nvPr>
            <p:ph idx="1"/>
            <p:extLst>
              <p:ext uri="{D42A27DB-BD31-4B8C-83A1-F6EECF244321}">
                <p14:modId xmlns:p14="http://schemas.microsoft.com/office/powerpoint/2010/main" val="860365086"/>
              </p:ext>
            </p:extLst>
          </p:nvPr>
        </p:nvGraphicFramePr>
        <p:xfrm>
          <a:off x="692027" y="2129790"/>
          <a:ext cx="9358807" cy="2598420"/>
        </p:xfrm>
        <a:graphic>
          <a:graphicData uri="http://schemas.openxmlformats.org/drawingml/2006/table">
            <a:tbl>
              <a:tblPr firstRow="1" bandRow="1">
                <a:tableStyleId>{7E9639D4-E3E2-4D34-9284-5A2195B3D0D7}</a:tableStyleId>
              </a:tblPr>
              <a:tblGrid>
                <a:gridCol w="2637653">
                  <a:extLst>
                    <a:ext uri="{9D8B030D-6E8A-4147-A177-3AD203B41FA5}">
                      <a16:colId xmlns:a16="http://schemas.microsoft.com/office/drawing/2014/main" val="317630836"/>
                    </a:ext>
                  </a:extLst>
                </a:gridCol>
                <a:gridCol w="5290908">
                  <a:extLst>
                    <a:ext uri="{9D8B030D-6E8A-4147-A177-3AD203B41FA5}">
                      <a16:colId xmlns:a16="http://schemas.microsoft.com/office/drawing/2014/main" val="3565886658"/>
                    </a:ext>
                  </a:extLst>
                </a:gridCol>
                <a:gridCol w="1430246">
                  <a:extLst>
                    <a:ext uri="{9D8B030D-6E8A-4147-A177-3AD203B41FA5}">
                      <a16:colId xmlns:a16="http://schemas.microsoft.com/office/drawing/2014/main" val="2516101917"/>
                    </a:ext>
                  </a:extLst>
                </a:gridCol>
              </a:tblGrid>
              <a:tr h="370840">
                <a:tc>
                  <a:txBody>
                    <a:bodyPr/>
                    <a:lstStyle/>
                    <a:p>
                      <a:pPr algn="ctr" fontAlgn="b"/>
                      <a:r>
                        <a:rPr lang="tr-TR" sz="1400" b="1" u="none" strike="noStrike" dirty="0">
                          <a:solidFill>
                            <a:schemeClr val="bg1"/>
                          </a:solidFill>
                          <a:effectLst/>
                        </a:rPr>
                        <a:t>Yararlanıcı</a:t>
                      </a:r>
                      <a:endParaRPr lang="tr-TR" sz="1400" b="1" i="0" u="none" strike="noStrike" dirty="0">
                        <a:solidFill>
                          <a:schemeClr val="bg1"/>
                        </a:solidFill>
                        <a:effectLst/>
                        <a:latin typeface="Calibri" panose="020F0502020204030204" pitchFamily="34" charset="0"/>
                      </a:endParaRP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400" b="1" u="none" strike="noStrike" dirty="0">
                          <a:solidFill>
                            <a:schemeClr val="bg1"/>
                          </a:solidFill>
                          <a:effectLst/>
                        </a:rPr>
                        <a:t>Fizibilite Adı</a:t>
                      </a:r>
                      <a:endParaRPr lang="tr-TR" sz="1400" b="1"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400" b="1" u="none" strike="noStrike" dirty="0">
                          <a:solidFill>
                            <a:schemeClr val="bg1"/>
                          </a:solidFill>
                          <a:effectLst/>
                        </a:rPr>
                        <a:t>Uzman</a:t>
                      </a:r>
                      <a:endParaRPr lang="tr-TR" sz="1400" b="1" i="0" u="none" strike="noStrike" dirty="0">
                        <a:solidFill>
                          <a:schemeClr val="bg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1134769"/>
                  </a:ext>
                </a:extLst>
              </a:tr>
              <a:tr h="370840">
                <a:tc>
                  <a:txBody>
                    <a:bodyPr/>
                    <a:lstStyle/>
                    <a:p>
                      <a:pPr algn="l" fontAlgn="b"/>
                      <a:r>
                        <a:rPr lang="tr-TR" sz="1200" b="0" i="0" u="none" strike="noStrike">
                          <a:solidFill>
                            <a:schemeClr val="tx1"/>
                          </a:solidFill>
                          <a:effectLst/>
                          <a:latin typeface="Calibri" panose="020F0502020204030204" pitchFamily="34" charset="0"/>
                        </a:rPr>
                        <a:t>Bismil Belediyesi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Bismil Vedat Aydın Parkı Turizm ve Rekreasyon Alanı Fizibilite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Eser Çağlar YILMAZ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9853307"/>
                  </a:ext>
                </a:extLst>
              </a:tr>
              <a:tr h="370840">
                <a:tc>
                  <a:txBody>
                    <a:bodyPr/>
                    <a:lstStyle/>
                    <a:p>
                      <a:pPr algn="l" fontAlgn="b"/>
                      <a:r>
                        <a:rPr lang="tr-TR" sz="1200" b="0" i="0" u="none" strike="noStrike">
                          <a:solidFill>
                            <a:schemeClr val="tx1"/>
                          </a:solidFill>
                          <a:effectLst/>
                          <a:latin typeface="Calibri" panose="020F0502020204030204" pitchFamily="34" charset="0"/>
                        </a:rPr>
                        <a:t>Dicle Üniversitesi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Gıdalardan Doğal Pigment Üretimi Yatırım Fizibilitesi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Eser Çağlar YILMAZ</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9168135"/>
                  </a:ext>
                </a:extLst>
              </a:tr>
              <a:tr h="370840">
                <a:tc>
                  <a:txBody>
                    <a:bodyPr/>
                    <a:lstStyle/>
                    <a:p>
                      <a:pPr algn="l" fontAlgn="b"/>
                      <a:r>
                        <a:rPr lang="tr-TR" sz="1200" b="0" i="0" u="none" strike="noStrike">
                          <a:solidFill>
                            <a:schemeClr val="tx1"/>
                          </a:solidFill>
                          <a:effectLst/>
                          <a:latin typeface="Calibri" panose="020F0502020204030204" pitchFamily="34" charset="0"/>
                        </a:rPr>
                        <a:t>Dicle Üniversitesi</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Diyarbakır İçkale Artuklu Sarayı Kaçış Tüneli ile Divanhane ve Mekanlarının Fizibilite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9188826"/>
                  </a:ext>
                </a:extLst>
              </a:tr>
              <a:tr h="370840">
                <a:tc>
                  <a:txBody>
                    <a:bodyPr/>
                    <a:lstStyle/>
                    <a:p>
                      <a:pPr algn="l" fontAlgn="b"/>
                      <a:r>
                        <a:rPr lang="tr-TR" sz="1200" b="0" i="0" u="none" strike="noStrike">
                          <a:solidFill>
                            <a:schemeClr val="tx1"/>
                          </a:solidFill>
                          <a:effectLst/>
                          <a:latin typeface="Calibri" panose="020F0502020204030204" pitchFamily="34" charset="0"/>
                        </a:rPr>
                        <a:t>Diyarbakır Büyükşehir Belediye Başkanlığı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a:solidFill>
                            <a:schemeClr val="tx1"/>
                          </a:solidFill>
                          <a:effectLst/>
                          <a:latin typeface="Calibri" panose="020F0502020204030204" pitchFamily="34" charset="0"/>
                        </a:rPr>
                        <a:t>Zerzevan Kalesi, Arsenal Yapısı ve Yeraltı Kilisesinin Fizibilite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3529838"/>
                  </a:ext>
                </a:extLst>
              </a:tr>
              <a:tr h="370840">
                <a:tc>
                  <a:txBody>
                    <a:bodyPr/>
                    <a:lstStyle/>
                    <a:p>
                      <a:pPr algn="l" fontAlgn="b"/>
                      <a:r>
                        <a:rPr lang="tr-TR" sz="1200" b="0" i="0" u="none" strike="noStrike">
                          <a:solidFill>
                            <a:schemeClr val="tx1"/>
                          </a:solidFill>
                          <a:effectLst/>
                          <a:latin typeface="Calibri" panose="020F0502020204030204" pitchFamily="34" charset="0"/>
                        </a:rPr>
                        <a:t>Diyarbakır Ticaret ve Sanayi Odası</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dirty="0">
                          <a:solidFill>
                            <a:schemeClr val="tx1"/>
                          </a:solidFill>
                          <a:effectLst/>
                          <a:latin typeface="Calibri" panose="020F0502020204030204" pitchFamily="34" charset="0"/>
                        </a:rPr>
                        <a:t>Yatırıma Destek Projesi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526370"/>
                  </a:ext>
                </a:extLst>
              </a:tr>
              <a:tr h="370840">
                <a:tc>
                  <a:txBody>
                    <a:bodyPr/>
                    <a:lstStyle/>
                    <a:p>
                      <a:pPr algn="l" fontAlgn="b"/>
                      <a:r>
                        <a:rPr lang="tr-TR" sz="1200" b="0" i="0" u="none" strike="noStrike">
                          <a:solidFill>
                            <a:schemeClr val="tx1"/>
                          </a:solidFill>
                          <a:effectLst/>
                          <a:latin typeface="Calibri" panose="020F0502020204030204" pitchFamily="34" charset="0"/>
                        </a:rPr>
                        <a:t>Kayapınar İlçe Milli Eğitim Müdürlüğü</a:t>
                      </a:r>
                    </a:p>
                  </a:txBody>
                  <a:tcPr marL="7620" marR="7620" marT="7620" marB="0" anchor="ctr">
                    <a:lnL w="9525" cap="rnd"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tr-TR" sz="1200" b="0" i="0" u="none" strike="noStrike" dirty="0">
                          <a:solidFill>
                            <a:schemeClr val="tx1"/>
                          </a:solidFill>
                          <a:effectLst/>
                          <a:latin typeface="Calibri" panose="020F0502020204030204" pitchFamily="34" charset="0"/>
                        </a:rPr>
                        <a:t>Diyarbakır'da Mesleki Eğitimde Bir İlk Yenilenebilir Enerji Atölyesi</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tr-TR" sz="1200" b="1" u="none" strike="noStrike" dirty="0">
                          <a:solidFill>
                            <a:schemeClr val="tx1"/>
                          </a:solidFill>
                          <a:effectLst/>
                        </a:rPr>
                        <a:t>Yunus EFE</a:t>
                      </a:r>
                      <a:endParaRPr lang="tr-TR" sz="1200" b="1" i="0" u="none" strike="noStrike" dirty="0">
                        <a:solidFill>
                          <a:schemeClr val="tx1"/>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1892434"/>
                  </a:ext>
                </a:extLst>
              </a:tr>
            </a:tbl>
          </a:graphicData>
        </a:graphic>
      </p:graphicFrame>
      <p:sp>
        <p:nvSpPr>
          <p:cNvPr id="4" name="Slayt Numarası Yer Tutucusu 3">
            <a:extLst>
              <a:ext uri="{FF2B5EF4-FFF2-40B4-BE49-F238E27FC236}">
                <a16:creationId xmlns:a16="http://schemas.microsoft.com/office/drawing/2014/main" id="{C66B23EF-1F4E-4959-9D7B-500785F1E0F1}"/>
              </a:ext>
            </a:extLst>
          </p:cNvPr>
          <p:cNvSpPr>
            <a:spLocks noGrp="1"/>
          </p:cNvSpPr>
          <p:nvPr>
            <p:ph type="sldNum" sz="quarter" idx="12"/>
          </p:nvPr>
        </p:nvSpPr>
        <p:spPr/>
        <p:txBody>
          <a:bodyPr/>
          <a:lstStyle/>
          <a:p>
            <a:pPr rtl="0"/>
            <a:fld id="{D57F1E4F-1CFF-5643-939E-02111984F565}" type="slidenum">
              <a:rPr lang="en-US" smtClean="0"/>
              <a:t>24</a:t>
            </a:fld>
            <a:endParaRPr lang="en-US"/>
          </a:p>
        </p:txBody>
      </p:sp>
      <p:sp>
        <p:nvSpPr>
          <p:cNvPr id="5" name="Alt Bilgi Yer Tutucusu 4">
            <a:extLst>
              <a:ext uri="{FF2B5EF4-FFF2-40B4-BE49-F238E27FC236}">
                <a16:creationId xmlns:a16="http://schemas.microsoft.com/office/drawing/2014/main" id="{E63C594C-4056-4D91-97FE-9836B75023D5}"/>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386709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D938BC-A129-402A-B873-4AF1D4230B1B}"/>
              </a:ext>
            </a:extLst>
          </p:cNvPr>
          <p:cNvSpPr>
            <a:spLocks noGrp="1"/>
          </p:cNvSpPr>
          <p:nvPr>
            <p:ph type="title"/>
          </p:nvPr>
        </p:nvSpPr>
        <p:spPr/>
        <p:txBody>
          <a:bodyPr/>
          <a:lstStyle/>
          <a:p>
            <a:r>
              <a:rPr lang="tr-TR" dirty="0"/>
              <a:t>İzleme ve Değerlendirme Birimi</a:t>
            </a:r>
          </a:p>
        </p:txBody>
      </p:sp>
      <p:graphicFrame>
        <p:nvGraphicFramePr>
          <p:cNvPr id="7" name="Tablo 7">
            <a:extLst>
              <a:ext uri="{FF2B5EF4-FFF2-40B4-BE49-F238E27FC236}">
                <a16:creationId xmlns:a16="http://schemas.microsoft.com/office/drawing/2014/main" id="{5C73A565-BEFF-4DAC-8F04-C48F7BBF187E}"/>
              </a:ext>
            </a:extLst>
          </p:cNvPr>
          <p:cNvGraphicFramePr>
            <a:graphicFrameLocks noGrp="1"/>
          </p:cNvGraphicFramePr>
          <p:nvPr>
            <p:ph idx="1"/>
            <p:extLst>
              <p:ext uri="{D42A27DB-BD31-4B8C-83A1-F6EECF244321}">
                <p14:modId xmlns:p14="http://schemas.microsoft.com/office/powerpoint/2010/main" val="4055985323"/>
              </p:ext>
            </p:extLst>
          </p:nvPr>
        </p:nvGraphicFramePr>
        <p:xfrm>
          <a:off x="1103313" y="2052638"/>
          <a:ext cx="8947148" cy="3200400"/>
        </p:xfrm>
        <a:graphic>
          <a:graphicData uri="http://schemas.openxmlformats.org/drawingml/2006/table">
            <a:tbl>
              <a:tblPr bandRow="1">
                <a:tableStyleId>{7E9639D4-E3E2-4D34-9284-5A2195B3D0D7}</a:tableStyleId>
              </a:tblPr>
              <a:tblGrid>
                <a:gridCol w="2236787">
                  <a:extLst>
                    <a:ext uri="{9D8B030D-6E8A-4147-A177-3AD203B41FA5}">
                      <a16:colId xmlns:a16="http://schemas.microsoft.com/office/drawing/2014/main" val="2831356471"/>
                    </a:ext>
                  </a:extLst>
                </a:gridCol>
                <a:gridCol w="2236787">
                  <a:extLst>
                    <a:ext uri="{9D8B030D-6E8A-4147-A177-3AD203B41FA5}">
                      <a16:colId xmlns:a16="http://schemas.microsoft.com/office/drawing/2014/main" val="1287665078"/>
                    </a:ext>
                  </a:extLst>
                </a:gridCol>
                <a:gridCol w="2236787">
                  <a:extLst>
                    <a:ext uri="{9D8B030D-6E8A-4147-A177-3AD203B41FA5}">
                      <a16:colId xmlns:a16="http://schemas.microsoft.com/office/drawing/2014/main" val="3067084685"/>
                    </a:ext>
                  </a:extLst>
                </a:gridCol>
                <a:gridCol w="2236787">
                  <a:extLst>
                    <a:ext uri="{9D8B030D-6E8A-4147-A177-3AD203B41FA5}">
                      <a16:colId xmlns:a16="http://schemas.microsoft.com/office/drawing/2014/main" val="1159702348"/>
                    </a:ext>
                  </a:extLst>
                </a:gridCol>
              </a:tblGrid>
              <a:tr h="370840">
                <a:tc>
                  <a:txBody>
                    <a:bodyPr/>
                    <a:lstStyle/>
                    <a:p>
                      <a:r>
                        <a:rPr lang="tr-TR" b="1" dirty="0"/>
                        <a:t>Emine ARSLAN</a:t>
                      </a:r>
                    </a:p>
                  </a:txBody>
                  <a:tcPr anchor="ctr">
                    <a:lnL w="9525" cap="rnd" cmpd="sng" algn="ctr">
                      <a:noFill/>
                      <a:prstDash val="solid"/>
                    </a:lnL>
                    <a:lnR>
                      <a:noFill/>
                    </a:lnR>
                    <a:lnT w="9525" cap="rnd"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Birim Başkanı</a:t>
                      </a:r>
                    </a:p>
                  </a:txBody>
                  <a:tcPr anchor="ctr">
                    <a:lnL>
                      <a:noFill/>
                    </a:lnL>
                    <a:lnR>
                      <a:noFill/>
                    </a:lnR>
                    <a:lnT w="9525" cap="rnd"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err="1"/>
                        <a:t>earslan</a:t>
                      </a:r>
                      <a:r>
                        <a:rPr lang="tr-TR" dirty="0"/>
                        <a:t>@</a:t>
                      </a:r>
                    </a:p>
                    <a:p>
                      <a:r>
                        <a:rPr lang="tr-TR" dirty="0"/>
                        <a:t>karacadag.gov.tr</a:t>
                      </a:r>
                    </a:p>
                  </a:txBody>
                  <a:tcPr anchor="ctr">
                    <a:lnL>
                      <a:noFill/>
                    </a:lnL>
                    <a:lnR>
                      <a:noFill/>
                    </a:lnR>
                    <a:lnT w="9525" cap="rnd"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dirty="0"/>
                        <a:t>1103</a:t>
                      </a:r>
                    </a:p>
                  </a:txBody>
                  <a:tcPr anchor="ctr">
                    <a:lnL>
                      <a:noFill/>
                    </a:lnL>
                    <a:lnR w="9525" cap="rnd" cmpd="sng" algn="ctr">
                      <a:noFill/>
                      <a:prstDash val="solid"/>
                    </a:lnR>
                    <a:lnT w="9525" cap="rnd"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6847633"/>
                  </a:ext>
                </a:extLst>
              </a:tr>
              <a:tr h="370840">
                <a:tc>
                  <a:txBody>
                    <a:bodyPr/>
                    <a:lstStyle/>
                    <a:p>
                      <a:r>
                        <a:rPr lang="tr-TR" b="1" dirty="0"/>
                        <a:t>Emin GİTMEZ</a:t>
                      </a:r>
                    </a:p>
                  </a:txBody>
                  <a:tcPr anchor="ctr">
                    <a:lnL w="9525" cap="rnd" cmpd="sng" algn="ctr">
                      <a:noFill/>
                      <a:prstDash val="soli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Uzman</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err="1"/>
                        <a:t>egitmez</a:t>
                      </a:r>
                      <a:r>
                        <a:rPr lang="tr-TR" dirty="0"/>
                        <a:t>@</a:t>
                      </a:r>
                    </a:p>
                    <a:p>
                      <a:r>
                        <a:rPr lang="tr-TR" dirty="0"/>
                        <a:t>karacadag.gov.tr</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dirty="0"/>
                        <a:t>1205</a:t>
                      </a:r>
                    </a:p>
                  </a:txBody>
                  <a:tcPr anchor="ctr">
                    <a:lnL>
                      <a:noFill/>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5709384"/>
                  </a:ext>
                </a:extLst>
              </a:tr>
              <a:tr h="370840">
                <a:tc>
                  <a:txBody>
                    <a:bodyPr/>
                    <a:lstStyle/>
                    <a:p>
                      <a:r>
                        <a:rPr lang="tr-TR" b="1" dirty="0"/>
                        <a:t>Eser YILMAZ</a:t>
                      </a:r>
                    </a:p>
                  </a:txBody>
                  <a:tcPr anchor="ctr">
                    <a:lnL w="9525" cap="rnd" cmpd="sng" algn="ctr">
                      <a:noFill/>
                      <a:prstDash val="soli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Uzman</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err="1"/>
                        <a:t>eyilmaz</a:t>
                      </a:r>
                      <a:r>
                        <a:rPr lang="tr-TR" dirty="0"/>
                        <a:t>@</a:t>
                      </a:r>
                    </a:p>
                    <a:p>
                      <a:r>
                        <a:rPr lang="tr-TR" dirty="0"/>
                        <a:t>karacadag.gov.tr</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dirty="0"/>
                        <a:t>1104</a:t>
                      </a:r>
                    </a:p>
                  </a:txBody>
                  <a:tcPr anchor="ctr">
                    <a:lnL>
                      <a:noFill/>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7750412"/>
                  </a:ext>
                </a:extLst>
              </a:tr>
              <a:tr h="370840">
                <a:tc>
                  <a:txBody>
                    <a:bodyPr/>
                    <a:lstStyle/>
                    <a:p>
                      <a:r>
                        <a:rPr lang="tr-TR" b="1" dirty="0"/>
                        <a:t>Mustafa BALTACI</a:t>
                      </a:r>
                    </a:p>
                  </a:txBody>
                  <a:tcPr anchor="ctr">
                    <a:lnL w="9525" cap="rnd" cmpd="sng" algn="ctr">
                      <a:noFill/>
                      <a:prstDash val="soli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a:t>Uzman</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tr-TR" dirty="0" err="1"/>
                        <a:t>mbaltaci</a:t>
                      </a:r>
                      <a:r>
                        <a:rPr lang="tr-TR" dirty="0"/>
                        <a:t>@</a:t>
                      </a:r>
                    </a:p>
                    <a:p>
                      <a:r>
                        <a:rPr lang="tr-TR" dirty="0"/>
                        <a:t>karacadag.gov.tr</a:t>
                      </a:r>
                    </a:p>
                  </a:txBody>
                  <a:tcPr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dirty="0"/>
                        <a:t>1106</a:t>
                      </a:r>
                    </a:p>
                  </a:txBody>
                  <a:tcPr anchor="ctr">
                    <a:lnL>
                      <a:noFill/>
                    </a:lnL>
                    <a:lnR w="9525" cap="rnd"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6750853"/>
                  </a:ext>
                </a:extLst>
              </a:tr>
              <a:tr h="370840">
                <a:tc>
                  <a:txBody>
                    <a:bodyPr/>
                    <a:lstStyle/>
                    <a:p>
                      <a:r>
                        <a:rPr lang="tr-TR" b="1" dirty="0"/>
                        <a:t>Yunus EFE</a:t>
                      </a:r>
                    </a:p>
                  </a:txBody>
                  <a:tcPr anchor="ctr">
                    <a:lnL w="9525" cap="rnd" cmpd="sng" algn="ctr">
                      <a:noFill/>
                      <a:prstDash val="solid"/>
                    </a:lnL>
                    <a:lnR>
                      <a:noFill/>
                    </a:lnR>
                    <a:lnT w="12700" cap="flat" cmpd="sng" algn="ctr">
                      <a:solidFill>
                        <a:schemeClr val="tx1"/>
                      </a:solidFill>
                      <a:prstDash val="solid"/>
                      <a:round/>
                      <a:headEnd type="none" w="med" len="med"/>
                      <a:tailEnd type="none" w="med" len="med"/>
                    </a:lnT>
                    <a:lnB w="9525" cap="rnd" cmpd="sng" algn="ctr">
                      <a:noFill/>
                      <a:prstDash val="solid"/>
                    </a:lnB>
                    <a:lnTlToBr w="12700" cmpd="sng">
                      <a:noFill/>
                      <a:prstDash val="solid"/>
                    </a:lnTlToBr>
                    <a:lnBlToTr w="12700" cmpd="sng">
                      <a:noFill/>
                      <a:prstDash val="solid"/>
                    </a:lnBlToTr>
                  </a:tcPr>
                </a:tc>
                <a:tc>
                  <a:txBody>
                    <a:bodyPr/>
                    <a:lstStyle/>
                    <a:p>
                      <a:r>
                        <a:rPr lang="tr-TR" dirty="0"/>
                        <a:t>Uzman</a:t>
                      </a:r>
                    </a:p>
                  </a:txBody>
                  <a:tcPr anchor="ctr">
                    <a:lnL>
                      <a:noFill/>
                    </a:lnL>
                    <a:lnR>
                      <a:noFill/>
                    </a:lnR>
                    <a:lnT w="12700" cap="flat" cmpd="sng" algn="ctr">
                      <a:solidFill>
                        <a:schemeClr val="tx1"/>
                      </a:solidFill>
                      <a:prstDash val="solid"/>
                      <a:round/>
                      <a:headEnd type="none" w="med" len="med"/>
                      <a:tailEnd type="none" w="med" len="med"/>
                    </a:lnT>
                    <a:lnB w="9525" cap="rnd" cmpd="sng" algn="ctr">
                      <a:noFill/>
                      <a:prstDash val="solid"/>
                    </a:lnB>
                    <a:lnTlToBr w="12700" cmpd="sng">
                      <a:noFill/>
                      <a:prstDash val="solid"/>
                    </a:lnTlToBr>
                    <a:lnBlToTr w="12700" cmpd="sng">
                      <a:noFill/>
                      <a:prstDash val="solid"/>
                    </a:lnBlToTr>
                  </a:tcPr>
                </a:tc>
                <a:tc>
                  <a:txBody>
                    <a:bodyPr/>
                    <a:lstStyle/>
                    <a:p>
                      <a:r>
                        <a:rPr lang="tr-TR" dirty="0" err="1"/>
                        <a:t>yefe</a:t>
                      </a:r>
                      <a:r>
                        <a:rPr lang="tr-TR" dirty="0"/>
                        <a:t>@</a:t>
                      </a:r>
                    </a:p>
                    <a:p>
                      <a:r>
                        <a:rPr lang="tr-TR" dirty="0"/>
                        <a:t>karacadag.gov.tr</a:t>
                      </a:r>
                    </a:p>
                  </a:txBody>
                  <a:tcPr anchor="ctr">
                    <a:lnL>
                      <a:noFill/>
                    </a:lnL>
                    <a:lnR>
                      <a:noFill/>
                    </a:lnR>
                    <a:lnT w="12700" cap="flat" cmpd="sng" algn="ctr">
                      <a:solidFill>
                        <a:schemeClr val="tx1"/>
                      </a:solidFill>
                      <a:prstDash val="solid"/>
                      <a:round/>
                      <a:headEnd type="none" w="med" len="med"/>
                      <a:tailEnd type="none" w="med" len="med"/>
                    </a:lnT>
                    <a:lnB w="9525" cap="rnd" cmpd="sng" algn="ctr">
                      <a:noFill/>
                      <a:prstDash val="solid"/>
                    </a:lnB>
                    <a:lnTlToBr w="12700" cmpd="sng">
                      <a:noFill/>
                      <a:prstDash val="solid"/>
                    </a:lnTlToBr>
                    <a:lnBlToTr w="12700" cmpd="sng">
                      <a:noFill/>
                      <a:prstDash val="solid"/>
                    </a:lnBlToTr>
                  </a:tcPr>
                </a:tc>
                <a:tc>
                  <a:txBody>
                    <a:bodyPr/>
                    <a:lstStyle/>
                    <a:p>
                      <a:pPr algn="ctr"/>
                      <a:r>
                        <a:rPr lang="tr-TR" dirty="0"/>
                        <a:t>1105</a:t>
                      </a:r>
                    </a:p>
                  </a:txBody>
                  <a:tcPr anchor="ctr">
                    <a:lnL>
                      <a:noFill/>
                    </a:lnL>
                    <a:lnR w="9525" cap="rnd" cmpd="sng" algn="ctr">
                      <a:noFill/>
                      <a:prstDash val="solid"/>
                    </a:lnR>
                    <a:lnT w="12700" cap="flat" cmpd="sng" algn="ctr">
                      <a:solidFill>
                        <a:schemeClr val="tx1"/>
                      </a:solidFill>
                      <a:prstDash val="solid"/>
                      <a:round/>
                      <a:headEnd type="none" w="med" len="med"/>
                      <a:tailEnd type="none" w="med" len="med"/>
                    </a:lnT>
                    <a:lnB w="9525" cap="rnd"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265071969"/>
                  </a:ext>
                </a:extLst>
              </a:tr>
            </a:tbl>
          </a:graphicData>
        </a:graphic>
      </p:graphicFrame>
      <p:sp>
        <p:nvSpPr>
          <p:cNvPr id="4" name="Slayt Numarası Yer Tutucusu 3">
            <a:extLst>
              <a:ext uri="{FF2B5EF4-FFF2-40B4-BE49-F238E27FC236}">
                <a16:creationId xmlns:a16="http://schemas.microsoft.com/office/drawing/2014/main" id="{EC242D8C-6DB7-419E-AD58-26FE3C97D029}"/>
              </a:ext>
            </a:extLst>
          </p:cNvPr>
          <p:cNvSpPr>
            <a:spLocks noGrp="1"/>
          </p:cNvSpPr>
          <p:nvPr>
            <p:ph type="sldNum" sz="quarter" idx="12"/>
          </p:nvPr>
        </p:nvSpPr>
        <p:spPr/>
        <p:txBody>
          <a:bodyPr/>
          <a:lstStyle/>
          <a:p>
            <a:pPr rtl="0"/>
            <a:fld id="{D57F1E4F-1CFF-5643-939E-02111984F565}" type="slidenum">
              <a:rPr lang="en-US" smtClean="0"/>
              <a:t>25</a:t>
            </a:fld>
            <a:endParaRPr lang="en-US"/>
          </a:p>
        </p:txBody>
      </p:sp>
      <p:sp>
        <p:nvSpPr>
          <p:cNvPr id="5" name="Alt Bilgi Yer Tutucusu 4">
            <a:extLst>
              <a:ext uri="{FF2B5EF4-FFF2-40B4-BE49-F238E27FC236}">
                <a16:creationId xmlns:a16="http://schemas.microsoft.com/office/drawing/2014/main" id="{B9A58498-4FEF-433F-8C52-EE328C5B64B0}"/>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349833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Proje Uygulamaları ve Sözleşme Hakkındaki Genel Kurallar ve Mevzuat</a:t>
            </a:r>
            <a:endParaRPr lang="tr" sz="3600" dirty="0">
              <a:solidFill>
                <a:srgbClr val="8AD0D6"/>
              </a:solidFill>
            </a:endParaRPr>
          </a:p>
        </p:txBody>
      </p:sp>
      <p:sp>
        <p:nvSpPr>
          <p:cNvPr id="3" name="İçerik Yer Tutucusu 2"/>
          <p:cNvSpPr>
            <a:spLocks noGrp="1"/>
          </p:cNvSpPr>
          <p:nvPr>
            <p:ph idx="1"/>
          </p:nvPr>
        </p:nvSpPr>
        <p:spPr/>
        <p:txBody>
          <a:bodyPr rtlCol="0">
            <a:normAutofit fontScale="92500" lnSpcReduction="20000"/>
          </a:bodyPr>
          <a:lstStyle/>
          <a:p>
            <a:r>
              <a:rPr lang="tr-TR" dirty="0"/>
              <a:t>Projelerin uygulanmasına yönelik olarak gerçekleştirilen tüm satın alma sözleşmeleri bu destek programı için hazırlanan rehberlerde belirtilen kurallar izlenerek şeffaflık, gizlilik, rekabet ve eşit muamele ilkelerine uygun olarak yapılacaktır.</a:t>
            </a:r>
          </a:p>
          <a:p>
            <a:r>
              <a:rPr lang="tr-TR" dirty="0"/>
              <a:t>Destek Yararlanıcısı, projenin uygulanması hakkında gereken her türlü bilgi ve belgeyi Ajansa sağlamakla yükümlüdür.</a:t>
            </a:r>
          </a:p>
          <a:p>
            <a:r>
              <a:rPr lang="tr-TR" dirty="0"/>
              <a:t>Sözleşmenin </a:t>
            </a:r>
            <a:r>
              <a:rPr lang="tr-TR" b="1" dirty="0"/>
              <a:t>görünürlük kuralları</a:t>
            </a:r>
            <a:r>
              <a:rPr lang="tr-TR" dirty="0"/>
              <a:t>na ilişkin düzenlemelerine dikkatle uyulacaktır. Projedeki devlet desteğinin görünürlüğü uygun araçlarla, Ajansın internet sitesinde yer alan görünürlük rehberine uygun olarak sağlanacaktır.</a:t>
            </a:r>
          </a:p>
          <a:p>
            <a:r>
              <a:rPr lang="tr-TR" dirty="0"/>
              <a:t>Proje personeli, tedarikçi, hizmet sağlayıcı gibi projeye dâhil olan taraflar dışında, başka hiç kimseye proje hesabından transfer yapılmayacaktır. </a:t>
            </a:r>
          </a:p>
          <a:p>
            <a:r>
              <a:rPr lang="tr-TR" dirty="0"/>
              <a:t>Tüm ödemeler, bir banka hesabından diğer banka hesabına transfer şeklinde yapılacaktır.</a:t>
            </a:r>
          </a:p>
          <a:p>
            <a:endParaRPr lang="tr-TR" dirty="0"/>
          </a:p>
        </p:txBody>
      </p:sp>
      <p:sp>
        <p:nvSpPr>
          <p:cNvPr id="6" name="Alt Bilgi Yer Tutucusu 5">
            <a:extLst>
              <a:ext uri="{FF2B5EF4-FFF2-40B4-BE49-F238E27FC236}">
                <a16:creationId xmlns:a16="http://schemas.microsoft.com/office/drawing/2014/main" id="{1B3F37B7-3595-425A-8A25-EB15A8BBEEB5}"/>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F1F374A4-5E6B-47E0-8446-3EB14B2B6813}"/>
              </a:ext>
            </a:extLst>
          </p:cNvPr>
          <p:cNvSpPr>
            <a:spLocks noGrp="1"/>
          </p:cNvSpPr>
          <p:nvPr>
            <p:ph type="sldNum" sz="quarter" idx="12"/>
          </p:nvPr>
        </p:nvSpPr>
        <p:spPr/>
        <p:txBody>
          <a:bodyPr/>
          <a:lstStyle/>
          <a:p>
            <a:pPr rtl="0"/>
            <a:fld id="{D57F1E4F-1CFF-5643-939E-02111984F565}" type="slidenum">
              <a:rPr lang="en-US" smtClean="0"/>
              <a:t>3</a:t>
            </a:fld>
            <a:endParaRPr lang="en-US"/>
          </a:p>
        </p:txBody>
      </p:sp>
    </p:spTree>
    <p:extLst>
      <p:ext uri="{BB962C8B-B14F-4D97-AF65-F5344CB8AC3E}">
        <p14:creationId xmlns:p14="http://schemas.microsoft.com/office/powerpoint/2010/main" val="407081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Proje Uygulamaları ve Sözleşme Hakkındaki Genel Kurallar ve Mevzuat</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Ajans, Yararlanıcıya önceden uygun bir süre tanımak kaydıyla ek rapor isteyebilir, raporlama sürelerini değiştirebilir, rapor verilmemesine karar verebilir.</a:t>
            </a:r>
          </a:p>
          <a:p>
            <a:r>
              <a:rPr lang="tr-TR" dirty="0"/>
              <a:t>Yararlanıcı, ara ödeme(</a:t>
            </a:r>
            <a:r>
              <a:rPr lang="tr-TR" dirty="0" err="1"/>
              <a:t>ler</a:t>
            </a:r>
            <a:r>
              <a:rPr lang="tr-TR" dirty="0"/>
              <a:t>) ve son ödemeye esas olmak üzere, “</a:t>
            </a:r>
            <a:r>
              <a:rPr lang="tr-TR" b="1" dirty="0"/>
              <a:t>Ara Rapor</a:t>
            </a:r>
            <a:r>
              <a:rPr lang="tr-TR" dirty="0"/>
              <a:t>” (gerek görülürse) ve “</a:t>
            </a:r>
            <a:r>
              <a:rPr lang="tr-TR" b="1" dirty="0"/>
              <a:t>Nihai Rapor</a:t>
            </a:r>
            <a:r>
              <a:rPr lang="tr-TR" dirty="0"/>
              <a:t>” hazırlar. Ara rapor; raporlama dönemlerinin bitiminden sonraki 7 (yedi) gün içinde; </a:t>
            </a:r>
            <a:r>
              <a:rPr lang="tr-TR" b="1" dirty="0"/>
              <a:t>nihai rapor</a:t>
            </a:r>
            <a:r>
              <a:rPr lang="tr-TR" dirty="0"/>
              <a:t> ise proje uygulamasının tamamlanmasından itibaren </a:t>
            </a:r>
            <a:r>
              <a:rPr lang="tr-TR" b="1" dirty="0"/>
              <a:t>30 (otuz) gün içinde</a:t>
            </a:r>
            <a:r>
              <a:rPr lang="tr-TR" dirty="0"/>
              <a:t> Ajansa sunulmalıdır. Gerekli dokümanları ile birlikte teslim alındıktan sonra, Ajans, ara rapora ilişkin incelemelerini 10 (on) gün, nihai rapora ilişkin incelemelerini ise 30 (otuz) gün içerisinde tamamlar.</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2F915F9F-E4FC-4AFB-A64C-D24B7156D7E1}"/>
              </a:ext>
            </a:extLst>
          </p:cNvPr>
          <p:cNvSpPr>
            <a:spLocks noGrp="1"/>
          </p:cNvSpPr>
          <p:nvPr>
            <p:ph type="sldNum" sz="quarter" idx="12"/>
          </p:nvPr>
        </p:nvSpPr>
        <p:spPr/>
        <p:txBody>
          <a:bodyPr/>
          <a:lstStyle/>
          <a:p>
            <a:pPr rtl="0"/>
            <a:fld id="{D57F1E4F-1CFF-5643-939E-02111984F565}" type="slidenum">
              <a:rPr lang="en-US" smtClean="0"/>
              <a:t>4</a:t>
            </a:fld>
            <a:endParaRPr lang="en-US"/>
          </a:p>
        </p:txBody>
      </p:sp>
    </p:spTree>
    <p:extLst>
      <p:ext uri="{BB962C8B-B14F-4D97-AF65-F5344CB8AC3E}">
        <p14:creationId xmlns:p14="http://schemas.microsoft.com/office/powerpoint/2010/main" val="1541872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200" dirty="0"/>
              <a:t>Ajans ile Yararlanıcı arasında imzalanan sözleşmeye ilişkin </a:t>
            </a:r>
            <a:r>
              <a:rPr lang="tr-TR" sz="3200" b="1" dirty="0"/>
              <a:t>Damga Vergisi</a:t>
            </a:r>
            <a:r>
              <a:rPr lang="tr-TR" sz="3200" dirty="0"/>
              <a:t> ödemesi unutulmamalı, eğer muafiyet mevcutsa, muafiyete ilişkin Kanun / Yönetmelik vb. Ajansa sunulmalıdır.</a:t>
            </a:r>
            <a:endParaRPr lang="tr" sz="3200" dirty="0"/>
          </a:p>
        </p:txBody>
      </p:sp>
      <p:sp>
        <p:nvSpPr>
          <p:cNvPr id="6" name="Alt Bilgi Yer Tutucusu 5">
            <a:extLst>
              <a:ext uri="{FF2B5EF4-FFF2-40B4-BE49-F238E27FC236}">
                <a16:creationId xmlns:a16="http://schemas.microsoft.com/office/drawing/2014/main" id="{71EEC5EA-8547-45A9-91CC-BED8E3944C26}"/>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7" name="Slayt Numarası Yer Tutucusu 6">
            <a:extLst>
              <a:ext uri="{FF2B5EF4-FFF2-40B4-BE49-F238E27FC236}">
                <a16:creationId xmlns:a16="http://schemas.microsoft.com/office/drawing/2014/main" id="{CB35EF1A-D126-4140-9933-092443B042AC}"/>
              </a:ext>
            </a:extLst>
          </p:cNvPr>
          <p:cNvSpPr>
            <a:spLocks noGrp="1"/>
          </p:cNvSpPr>
          <p:nvPr>
            <p:ph type="sldNum" sz="quarter" idx="12"/>
          </p:nvPr>
        </p:nvSpPr>
        <p:spPr/>
        <p:txBody>
          <a:bodyPr/>
          <a:lstStyle/>
          <a:p>
            <a:pPr rtl="0"/>
            <a:fld id="{D57F1E4F-1CFF-5643-939E-02111984F565}" type="slidenum">
              <a:rPr lang="en-US" smtClean="0"/>
              <a:t>5</a:t>
            </a:fld>
            <a:endParaRPr lang="en-US"/>
          </a:p>
        </p:txBody>
      </p:sp>
    </p:spTree>
    <p:extLst>
      <p:ext uri="{BB962C8B-B14F-4D97-AF65-F5344CB8AC3E}">
        <p14:creationId xmlns:p14="http://schemas.microsoft.com/office/powerpoint/2010/main" val="3108204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Fizibilite Desteğine İlişkin Dikkat Edilmesi Gereken Hususlar </a:t>
            </a:r>
            <a:endParaRPr lang="tr" sz="3600" dirty="0">
              <a:solidFill>
                <a:srgbClr val="8AD0D6"/>
              </a:solidFill>
            </a:endParaRPr>
          </a:p>
        </p:txBody>
      </p:sp>
      <p:sp>
        <p:nvSpPr>
          <p:cNvPr id="3" name="İçerik Yer Tutucusu 2"/>
          <p:cNvSpPr>
            <a:spLocks noGrp="1"/>
          </p:cNvSpPr>
          <p:nvPr>
            <p:ph idx="1"/>
          </p:nvPr>
        </p:nvSpPr>
        <p:spPr/>
        <p:txBody>
          <a:bodyPr rtlCol="0">
            <a:normAutofit fontScale="92500" lnSpcReduction="10000"/>
          </a:bodyPr>
          <a:lstStyle/>
          <a:p>
            <a:r>
              <a:rPr lang="tr-TR" dirty="0"/>
              <a:t>Fizibilite raporu, teklif aşamasında yer alan amaçlarla örtüşmelidir.</a:t>
            </a:r>
          </a:p>
          <a:p>
            <a:r>
              <a:rPr lang="tr-TR" dirty="0"/>
              <a:t>Fizibilite çalışmasında yeterli nitelikte ve sayıda personel görev almalıdır.</a:t>
            </a:r>
          </a:p>
          <a:p>
            <a:r>
              <a:rPr lang="tr-TR" dirty="0"/>
              <a:t>Fizibilite çalışmasında kullanılan veriler ve veri kaynakları güvenilir ve güncel olmalıdır.</a:t>
            </a:r>
          </a:p>
          <a:p>
            <a:r>
              <a:rPr lang="tr-TR" dirty="0"/>
              <a:t>Fizibilite raporları genel kabul görmüş analiz teknikleri ile yeterli düzeyde veri kullanılarak hazırlanmalıdır.</a:t>
            </a:r>
          </a:p>
          <a:p>
            <a:r>
              <a:rPr lang="tr-TR" dirty="0"/>
              <a:t>Yararlanıcı, gerekli kontrollerin yapılabilmesi için taslak fizibilite çalışmasını proje uygulama süresinin sona ermesinden en az 2 ay evvel Ajansa sunmalıdır. </a:t>
            </a:r>
          </a:p>
          <a:p>
            <a:r>
              <a:rPr lang="tr-TR" dirty="0"/>
              <a:t>Raporların ajansa süresinde sunulmaması veya ajans tarafından uygun bulunmaması durumunda sözleşmeler feshedilerek sağlanan destek, ferîleriyle birlikte geri alınır.</a:t>
            </a:r>
          </a:p>
          <a:p>
            <a:endParaRPr lang="tr-TR" dirty="0"/>
          </a:p>
        </p:txBody>
      </p:sp>
      <p:sp>
        <p:nvSpPr>
          <p:cNvPr id="6" name="Alt Bilgi Yer Tutucusu 5">
            <a:extLst>
              <a:ext uri="{FF2B5EF4-FFF2-40B4-BE49-F238E27FC236}">
                <a16:creationId xmlns:a16="http://schemas.microsoft.com/office/drawing/2014/main" id="{F28D2A15-5E14-42B0-ACC9-B767FA7BE50B}"/>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7E72B018-22BD-4117-A67C-B7D7BC5AA640}"/>
              </a:ext>
            </a:extLst>
          </p:cNvPr>
          <p:cNvSpPr>
            <a:spLocks noGrp="1"/>
          </p:cNvSpPr>
          <p:nvPr>
            <p:ph type="sldNum" sz="quarter" idx="12"/>
          </p:nvPr>
        </p:nvSpPr>
        <p:spPr/>
        <p:txBody>
          <a:bodyPr/>
          <a:lstStyle/>
          <a:p>
            <a:pPr rtl="0"/>
            <a:fld id="{D57F1E4F-1CFF-5643-939E-02111984F565}" type="slidenum">
              <a:rPr lang="en-US" smtClean="0"/>
              <a:t>6</a:t>
            </a:fld>
            <a:endParaRPr lang="en-US"/>
          </a:p>
        </p:txBody>
      </p:sp>
    </p:spTree>
    <p:extLst>
      <p:ext uri="{BB962C8B-B14F-4D97-AF65-F5344CB8AC3E}">
        <p14:creationId xmlns:p14="http://schemas.microsoft.com/office/powerpoint/2010/main" val="4401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67870A-C31F-4680-BC4D-ECB700FB5989}"/>
              </a:ext>
            </a:extLst>
          </p:cNvPr>
          <p:cNvSpPr>
            <a:spLocks noGrp="1"/>
          </p:cNvSpPr>
          <p:nvPr>
            <p:ph type="title"/>
          </p:nvPr>
        </p:nvSpPr>
        <p:spPr/>
        <p:txBody>
          <a:bodyPr/>
          <a:lstStyle/>
          <a:p>
            <a:r>
              <a:rPr lang="tr-TR" sz="3600" dirty="0"/>
              <a:t>Bütçede yer alan </a:t>
            </a:r>
            <a:r>
              <a:rPr lang="tr-TR" sz="3600" b="1" dirty="0"/>
              <a:t>Teknik İnceleme </a:t>
            </a:r>
            <a:r>
              <a:rPr lang="tr-TR" sz="3600" dirty="0"/>
              <a:t>kalemi Ajans koordinasyonunda yaptırılacak olup, Yararlanıcı tarafından yapılacak satın alımlara </a:t>
            </a:r>
            <a:r>
              <a:rPr lang="tr-TR" sz="3600" b="1" u="sng" dirty="0"/>
              <a:t>dahil edilmemelidir</a:t>
            </a:r>
            <a:r>
              <a:rPr lang="tr-TR" sz="3600" dirty="0"/>
              <a:t>.</a:t>
            </a:r>
          </a:p>
        </p:txBody>
      </p:sp>
      <p:sp>
        <p:nvSpPr>
          <p:cNvPr id="3" name="Metin Yer Tutucusu 2">
            <a:extLst>
              <a:ext uri="{FF2B5EF4-FFF2-40B4-BE49-F238E27FC236}">
                <a16:creationId xmlns:a16="http://schemas.microsoft.com/office/drawing/2014/main" id="{EBD653B7-D2AE-44EC-95BB-A5F2DD810D74}"/>
              </a:ext>
            </a:extLst>
          </p:cNvPr>
          <p:cNvSpPr>
            <a:spLocks noGrp="1"/>
          </p:cNvSpPr>
          <p:nvPr>
            <p:ph type="body" sz="half" idx="2"/>
          </p:nvPr>
        </p:nvSpPr>
        <p:spPr/>
        <p:txBody>
          <a:bodyPr/>
          <a:lstStyle/>
          <a:p>
            <a:r>
              <a:rPr lang="tr-TR" dirty="0"/>
              <a:t>Fatura(</a:t>
            </a:r>
            <a:r>
              <a:rPr lang="tr-TR" dirty="0" err="1"/>
              <a:t>lar</a:t>
            </a:r>
            <a:r>
              <a:rPr lang="tr-TR" dirty="0"/>
              <a:t>) Yararlanıcı adına ve proje süresi içinde kesilmeli, fatura(</a:t>
            </a:r>
            <a:r>
              <a:rPr lang="tr-TR" dirty="0" err="1"/>
              <a:t>lar</a:t>
            </a:r>
            <a:r>
              <a:rPr lang="tr-TR" dirty="0"/>
              <a:t>)da yer alan açıklamalar Bütçede yer alan kalem adlarıyla aynı olmalıdır. </a:t>
            </a:r>
          </a:p>
        </p:txBody>
      </p:sp>
      <p:sp>
        <p:nvSpPr>
          <p:cNvPr id="4" name="Slayt Numarası Yer Tutucusu 3">
            <a:extLst>
              <a:ext uri="{FF2B5EF4-FFF2-40B4-BE49-F238E27FC236}">
                <a16:creationId xmlns:a16="http://schemas.microsoft.com/office/drawing/2014/main" id="{ACBA3595-88D8-403A-98EB-56BBA757821E}"/>
              </a:ext>
            </a:extLst>
          </p:cNvPr>
          <p:cNvSpPr>
            <a:spLocks noGrp="1"/>
          </p:cNvSpPr>
          <p:nvPr>
            <p:ph type="sldNum" sz="quarter" idx="12"/>
          </p:nvPr>
        </p:nvSpPr>
        <p:spPr/>
        <p:txBody>
          <a:bodyPr/>
          <a:lstStyle/>
          <a:p>
            <a:pPr rtl="0"/>
            <a:fld id="{D57F1E4F-1CFF-5643-939E-02111984F565}" type="slidenum">
              <a:rPr lang="en-US" smtClean="0"/>
              <a:t>7</a:t>
            </a:fld>
            <a:endParaRPr lang="en-US"/>
          </a:p>
        </p:txBody>
      </p:sp>
      <p:sp>
        <p:nvSpPr>
          <p:cNvPr id="5" name="Alt Bilgi Yer Tutucusu 4">
            <a:extLst>
              <a:ext uri="{FF2B5EF4-FFF2-40B4-BE49-F238E27FC236}">
                <a16:creationId xmlns:a16="http://schemas.microsoft.com/office/drawing/2014/main" id="{79F322E9-5D43-491A-A0F4-2405FACB53DB}"/>
              </a:ext>
            </a:extLst>
          </p:cNvPr>
          <p:cNvSpPr>
            <a:spLocks noGrp="1"/>
          </p:cNvSpPr>
          <p:nvPr>
            <p:ph type="ftr" sz="quarter" idx="3"/>
          </p:nvPr>
        </p:nvSpPr>
        <p:spPr/>
        <p:txBody>
          <a:bodyPr/>
          <a:lstStyle/>
          <a:p>
            <a:r>
              <a:rPr lang="en-US"/>
              <a:t>KARACADAĞ Kalkınma Ajansı</a:t>
            </a:r>
            <a:endParaRPr lang="en-US" dirty="0"/>
          </a:p>
        </p:txBody>
      </p:sp>
    </p:spTree>
    <p:extLst>
      <p:ext uri="{BB962C8B-B14F-4D97-AF65-F5344CB8AC3E}">
        <p14:creationId xmlns:p14="http://schemas.microsoft.com/office/powerpoint/2010/main" val="413916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Fizibilite Desteğine İlişkin Dikkat Edilmesi Gereken Hususlar </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Raporlar Ajansın istediği Fizibilite Raporu Şablonuna (EK GPFF) uygun şekilde hazırlanacak.</a:t>
            </a:r>
          </a:p>
          <a:p>
            <a:r>
              <a:rPr lang="tr-TR" dirty="0"/>
              <a:t>Sunulan Raporun intihal oranı %20’den fazla olursa Rapor iade edilecektir.</a:t>
            </a:r>
          </a:p>
          <a:p>
            <a:r>
              <a:rPr lang="tr-TR" dirty="0"/>
              <a:t>Fizibilite raporu ile birlikte proje kapsamında hazırlanan tüm çizimler/projeler nihai raporla beraber teslim edilmelidir. (</a:t>
            </a:r>
            <a:r>
              <a:rPr lang="tr-TR" dirty="0" err="1"/>
              <a:t>soft</a:t>
            </a:r>
            <a:r>
              <a:rPr lang="tr-TR" dirty="0"/>
              <a:t> ya da hard </a:t>
            </a:r>
            <a:r>
              <a:rPr lang="tr-TR" dirty="0" err="1"/>
              <a:t>copy</a:t>
            </a:r>
            <a:r>
              <a:rPr lang="tr-TR" dirty="0"/>
              <a:t>)</a:t>
            </a:r>
          </a:p>
          <a:p>
            <a:r>
              <a:rPr lang="tr-TR" dirty="0"/>
              <a:t>Eğer mevcutsa, çizimlerde çizimi yapan mimar/mühendisin imza/kaşesi bulunmalıdır.</a:t>
            </a:r>
          </a:p>
          <a:p>
            <a:endParaRPr lang="tr-TR" dirty="0"/>
          </a:p>
        </p:txBody>
      </p:sp>
      <p:sp>
        <p:nvSpPr>
          <p:cNvPr id="6" name="Alt Bilgi Yer Tutucusu 5">
            <a:extLst>
              <a:ext uri="{FF2B5EF4-FFF2-40B4-BE49-F238E27FC236}">
                <a16:creationId xmlns:a16="http://schemas.microsoft.com/office/drawing/2014/main" id="{F28D2A15-5E14-42B0-ACC9-B767FA7BE50B}"/>
              </a:ext>
            </a:extLst>
          </p:cNvPr>
          <p:cNvSpPr>
            <a:spLocks noGrp="1"/>
          </p:cNvSpPr>
          <p:nvPr>
            <p:ph type="ftr" sz="quarter" idx="3"/>
          </p:nvPr>
        </p:nvSpPr>
        <p:spPr>
          <a:xfrm rot="5400000">
            <a:off x="9107021" y="3225297"/>
            <a:ext cx="3859795" cy="304801"/>
          </a:xfrm>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7E72B018-22BD-4117-A67C-B7D7BC5AA640}"/>
              </a:ext>
            </a:extLst>
          </p:cNvPr>
          <p:cNvSpPr>
            <a:spLocks noGrp="1"/>
          </p:cNvSpPr>
          <p:nvPr>
            <p:ph type="sldNum" sz="quarter" idx="12"/>
          </p:nvPr>
        </p:nvSpPr>
        <p:spPr/>
        <p:txBody>
          <a:bodyPr/>
          <a:lstStyle/>
          <a:p>
            <a:pPr rtl="0"/>
            <a:fld id="{D57F1E4F-1CFF-5643-939E-02111984F565}" type="slidenum">
              <a:rPr lang="en-US" smtClean="0"/>
              <a:t>8</a:t>
            </a:fld>
            <a:endParaRPr lang="en-US"/>
          </a:p>
        </p:txBody>
      </p:sp>
    </p:spTree>
    <p:extLst>
      <p:ext uri="{BB962C8B-B14F-4D97-AF65-F5344CB8AC3E}">
        <p14:creationId xmlns:p14="http://schemas.microsoft.com/office/powerpoint/2010/main" val="131518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r>
              <a:rPr lang="tr-TR" sz="3600" dirty="0">
                <a:solidFill>
                  <a:srgbClr val="8AD0D6"/>
                </a:solidFill>
              </a:rPr>
              <a:t>Sözleşme Değişiklikleri</a:t>
            </a:r>
            <a:endParaRPr lang="tr" sz="3600" dirty="0">
              <a:solidFill>
                <a:srgbClr val="8AD0D6"/>
              </a:solidFill>
            </a:endParaRPr>
          </a:p>
        </p:txBody>
      </p:sp>
      <p:sp>
        <p:nvSpPr>
          <p:cNvPr id="3" name="İçerik Yer Tutucusu 2"/>
          <p:cNvSpPr>
            <a:spLocks noGrp="1"/>
          </p:cNvSpPr>
          <p:nvPr>
            <p:ph idx="1"/>
          </p:nvPr>
        </p:nvSpPr>
        <p:spPr/>
        <p:txBody>
          <a:bodyPr rtlCol="0">
            <a:normAutofit/>
          </a:bodyPr>
          <a:lstStyle/>
          <a:p>
            <a:r>
              <a:rPr lang="tr-TR" dirty="0"/>
              <a:t>Yararlanıcıların projelerini, Ajans ile imzaladıkları sözleşme hükümleri doğrultusunda uygulamaları </a:t>
            </a:r>
            <a:r>
              <a:rPr lang="tr-TR" b="1" u="sng" dirty="0"/>
              <a:t>esastır</a:t>
            </a:r>
            <a:r>
              <a:rPr lang="tr-TR" dirty="0"/>
              <a:t>. Bu nedenle projeyi </a:t>
            </a:r>
            <a:r>
              <a:rPr lang="tr-TR" b="1" u="sng" dirty="0"/>
              <a:t>ilk planlandığı şekilde</a:t>
            </a:r>
            <a:r>
              <a:rPr lang="tr-TR" dirty="0"/>
              <a:t> uygulamaya çalışmalısınız. </a:t>
            </a:r>
          </a:p>
          <a:p>
            <a:endParaRPr lang="tr-TR" dirty="0"/>
          </a:p>
          <a:p>
            <a:r>
              <a:rPr lang="tr-TR" dirty="0"/>
              <a:t>Ancak sözleşmenin imzalanmasından sonra projenin uygulamasını zorlaştıracak veya geciktirecek önceden </a:t>
            </a:r>
            <a:r>
              <a:rPr lang="tr-TR" b="1" dirty="0"/>
              <a:t>öngörülemeyen ve beklenmeyen durum yahut mücbir sebep</a:t>
            </a:r>
            <a:r>
              <a:rPr lang="tr-TR" dirty="0"/>
              <a:t> söz konusu ise uygulamanın herhangi bir safhasında sözleşmenin değiştirilmesi zorunluluğu ortaya çıkabilir.</a:t>
            </a:r>
          </a:p>
        </p:txBody>
      </p:sp>
      <p:sp>
        <p:nvSpPr>
          <p:cNvPr id="6" name="Alt Bilgi Yer Tutucusu 5">
            <a:extLst>
              <a:ext uri="{FF2B5EF4-FFF2-40B4-BE49-F238E27FC236}">
                <a16:creationId xmlns:a16="http://schemas.microsoft.com/office/drawing/2014/main" id="{9A9413B0-ADC1-40FF-A94A-2FFF423AD8D4}"/>
              </a:ext>
            </a:extLst>
          </p:cNvPr>
          <p:cNvSpPr>
            <a:spLocks noGrp="1"/>
          </p:cNvSpPr>
          <p:nvPr>
            <p:ph type="ftr" sz="quarter" idx="3"/>
          </p:nvPr>
        </p:nvSpPr>
        <p:spPr/>
        <p:txBody>
          <a:bodyPr/>
          <a:lstStyle/>
          <a:p>
            <a:pPr rtl="0"/>
            <a:r>
              <a:rPr lang="en-US"/>
              <a:t>KARACADAĞ Kalkınma Ajansı</a:t>
            </a:r>
          </a:p>
        </p:txBody>
      </p:sp>
      <p:sp>
        <p:nvSpPr>
          <p:cNvPr id="4" name="Slayt Numarası Yer Tutucusu 3">
            <a:extLst>
              <a:ext uri="{FF2B5EF4-FFF2-40B4-BE49-F238E27FC236}">
                <a16:creationId xmlns:a16="http://schemas.microsoft.com/office/drawing/2014/main" id="{C1C6E6BD-2AC6-4579-A2A0-048F4C14F03F}"/>
              </a:ext>
            </a:extLst>
          </p:cNvPr>
          <p:cNvSpPr>
            <a:spLocks noGrp="1"/>
          </p:cNvSpPr>
          <p:nvPr>
            <p:ph type="sldNum" sz="quarter" idx="12"/>
          </p:nvPr>
        </p:nvSpPr>
        <p:spPr/>
        <p:txBody>
          <a:bodyPr/>
          <a:lstStyle/>
          <a:p>
            <a:pPr rtl="0"/>
            <a:fld id="{D57F1E4F-1CFF-5643-939E-02111984F565}" type="slidenum">
              <a:rPr lang="en-US" smtClean="0"/>
              <a:t>9</a:t>
            </a:fld>
            <a:endParaRPr lang="en-US"/>
          </a:p>
        </p:txBody>
      </p:sp>
    </p:spTree>
    <p:extLst>
      <p:ext uri="{BB962C8B-B14F-4D97-AF65-F5344CB8AC3E}">
        <p14:creationId xmlns:p14="http://schemas.microsoft.com/office/powerpoint/2010/main" val="410016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99180DC43C1C5C4E9BAEDF16ADC6B3CF" ma:contentTypeVersion="7" ma:contentTypeDescription="Yeni belge oluşturun." ma:contentTypeScope="" ma:versionID="9ebe5f7e7d41fbf380322aec09f3eedb">
  <xsd:schema xmlns:xsd="http://www.w3.org/2001/XMLSchema" xmlns:xs="http://www.w3.org/2001/XMLSchema" xmlns:p="http://schemas.microsoft.com/office/2006/metadata/properties" xmlns:ns2="4a35836d-38e5-4d16-9c73-6d58d27b19be" xmlns:ns3="9dd7e091-f08d-49d8-ac80-460a5b2c9678" targetNamespace="http://schemas.microsoft.com/office/2006/metadata/properties" ma:root="true" ma:fieldsID="4f8822fd14e25f9582135a6a0db971de" ns2:_="" ns3:_="">
    <xsd:import namespace="4a35836d-38e5-4d16-9c73-6d58d27b19be"/>
    <xsd:import namespace="9dd7e091-f08d-49d8-ac80-460a5b2c96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35836d-38e5-4d16-9c73-6d58d27b19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7e091-f08d-49d8-ac80-460a5b2c9678" elementFormDefault="qualified">
    <xsd:import namespace="http://schemas.microsoft.com/office/2006/documentManagement/types"/>
    <xsd:import namespace="http://schemas.microsoft.com/office/infopath/2007/PartnerControls"/>
    <xsd:element name="SharedWithUsers" ma:index="10"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Ayrıntıları ile Paylaşıld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BA80DE-65B6-4C0C-9C0F-7AD2397DC11E}">
  <ds:schemaRefs>
    <ds:schemaRef ds:uri="http://purl.org/dc/terms/"/>
    <ds:schemaRef ds:uri="9dd7e091-f08d-49d8-ac80-460a5b2c9678"/>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4a35836d-38e5-4d16-9c73-6d58d27b19be"/>
    <ds:schemaRef ds:uri="http://www.w3.org/XML/1998/namespace"/>
    <ds:schemaRef ds:uri="http://purl.org/dc/dcmitype/"/>
  </ds:schemaRefs>
</ds:datastoreItem>
</file>

<file path=customXml/itemProps2.xml><?xml version="1.0" encoding="utf-8"?>
<ds:datastoreItem xmlns:ds="http://schemas.openxmlformats.org/officeDocument/2006/customXml" ds:itemID="{8982E3B5-4868-4E3A-BE7D-D3A29F823D53}">
  <ds:schemaRefs>
    <ds:schemaRef ds:uri="http://schemas.microsoft.com/sharepoint/v3/contenttype/forms"/>
  </ds:schemaRefs>
</ds:datastoreItem>
</file>

<file path=customXml/itemProps3.xml><?xml version="1.0" encoding="utf-8"?>
<ds:datastoreItem xmlns:ds="http://schemas.openxmlformats.org/officeDocument/2006/customXml" ds:itemID="{CD263B53-D7EA-451E-A943-AE6A51008C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35836d-38e5-4d16-9c73-6d58d27b19be"/>
    <ds:schemaRef ds:uri="9dd7e091-f08d-49d8-ac80-460a5b2c96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19118</TotalTime>
  <Words>2027</Words>
  <Application>Microsoft Office PowerPoint</Application>
  <PresentationFormat>Geniş ekran</PresentationFormat>
  <Paragraphs>241</Paragraphs>
  <Slides>25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25</vt:i4>
      </vt:variant>
    </vt:vector>
  </HeadingPairs>
  <TitlesOfParts>
    <vt:vector size="30" baseType="lpstr">
      <vt:lpstr>Arial</vt:lpstr>
      <vt:lpstr>Calibri</vt:lpstr>
      <vt:lpstr>Century Gothic</vt:lpstr>
      <vt:lpstr>Wingdings 3</vt:lpstr>
      <vt:lpstr>İyon</vt:lpstr>
      <vt:lpstr>2020 Yılı Fizibilite Desteği Başlangıç ve Uygulama Toplantısı</vt:lpstr>
      <vt:lpstr>Proje Uygulamaları ve Sözleşme Hakkındaki Genel Kurallar ve Mevzuat</vt:lpstr>
      <vt:lpstr>Proje Uygulamaları ve Sözleşme Hakkındaki Genel Kurallar ve Mevzuat</vt:lpstr>
      <vt:lpstr>Proje Uygulamaları ve Sözleşme Hakkındaki Genel Kurallar ve Mevzuat</vt:lpstr>
      <vt:lpstr>Ajans ile Yararlanıcı arasında imzalanan sözleşmeye ilişkin Damga Vergisi ödemesi unutulmamalı, eğer muafiyet mevcutsa, muafiyete ilişkin Kanun / Yönetmelik vb. Ajansa sunulmalıdır.</vt:lpstr>
      <vt:lpstr>Fizibilite Desteğine İlişkin Dikkat Edilmesi Gereken Hususlar </vt:lpstr>
      <vt:lpstr>Bütçede yer alan Teknik İnceleme kalemi Ajans koordinasyonunda yaptırılacak olup, Yararlanıcı tarafından yapılacak satın alımlara dahil edilmemelidir.</vt:lpstr>
      <vt:lpstr>Fizibilite Desteğine İlişkin Dikkat Edilmesi Gereken Hususlar </vt:lpstr>
      <vt:lpstr>Sözleşme Değişiklikleri</vt:lpstr>
      <vt:lpstr>Sözleşmede küçük veya büyük değişiklik yapmayı planlıyorsanız, talebinizi Ajansa göndermeden önce izleme uzmanına danışmanız gereklidir.</vt:lpstr>
      <vt:lpstr>Sözleşme Değişiklikleri</vt:lpstr>
      <vt:lpstr>Sözleşme Değişiklikleri</vt:lpstr>
      <vt:lpstr>Sözleşme Değişiklikleri Bildirim Mektubu</vt:lpstr>
      <vt:lpstr>Sözleşme Değişiklikleri Zeyilname</vt:lpstr>
      <vt:lpstr>Sözleşme Değişiklikleri Zeyilname</vt:lpstr>
      <vt:lpstr>Projenizde, zeyilname gerektirecek büyüklükte değişiklikler yapmamanız önerilir. Zeyilname süreci uzun ve karmaşık olabileceğinden dolayı sadece çok gerekli olduğunda zeyilname yapmanız önerilir.</vt:lpstr>
      <vt:lpstr>Satın Alma Kuralları</vt:lpstr>
      <vt:lpstr>Satın Alma Kuralları</vt:lpstr>
      <vt:lpstr>Temel Satın Alma Usulleri</vt:lpstr>
      <vt:lpstr>Sözleşme Makamı olarak projeniz kapsamındaki alımların zamanında gerçekleştirilmesi sorumluluğu size aittir. </vt:lpstr>
      <vt:lpstr>Doğrudan Temin Usulü</vt:lpstr>
      <vt:lpstr>Proje Uygulamasına İlişkin Dokümanlar</vt:lpstr>
      <vt:lpstr>Projeler ve İzleme Uzmanları - Şanlıurfa</vt:lpstr>
      <vt:lpstr>Projeler ve İzleme Uzmanları - Diyarbakır</vt:lpstr>
      <vt:lpstr>İzleme ve Değerlendirme Birimi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Şirket Adı</dc:title>
  <dc:creator/>
  <cp:lastModifiedBy>Eser Çağlar YILMAZ</cp:lastModifiedBy>
  <cp:revision>14</cp:revision>
  <dcterms:created xsi:type="dcterms:W3CDTF">2014-04-17T21:54:10Z</dcterms:created>
  <dcterms:modified xsi:type="dcterms:W3CDTF">2021-04-09T08:44:19Z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0x01010099180DC43C1C5C4E9BAEDF16ADC6B3CF</vt:lpwstr>
  </property>
</Properties>
</file>